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16" r:id="rId5"/>
    <p:sldMasterId id="2147493527" r:id="rId6"/>
    <p:sldMasterId id="2147493501" r:id="rId7"/>
    <p:sldMasterId id="2147493525" r:id="rId8"/>
    <p:sldMasterId id="2147493523" r:id="rId9"/>
    <p:sldMasterId id="2147493529" r:id="rId10"/>
    <p:sldMasterId id="2147493531" r:id="rId11"/>
    <p:sldMasterId id="2147493489" r:id="rId12"/>
    <p:sldMasterId id="2147493543" r:id="rId13"/>
  </p:sldMasterIdLst>
  <p:notesMasterIdLst>
    <p:notesMasterId r:id="rId24"/>
  </p:notesMasterIdLst>
  <p:handoutMasterIdLst>
    <p:handoutMasterId r:id="rId25"/>
  </p:handoutMasterIdLst>
  <p:sldIdLst>
    <p:sldId id="323" r:id="rId14"/>
    <p:sldId id="322" r:id="rId15"/>
    <p:sldId id="303" r:id="rId16"/>
    <p:sldId id="292" r:id="rId17"/>
    <p:sldId id="690" r:id="rId18"/>
    <p:sldId id="691" r:id="rId19"/>
    <p:sldId id="692" r:id="rId20"/>
    <p:sldId id="693" r:id="rId21"/>
    <p:sldId id="701" r:id="rId22"/>
    <p:sldId id="704" r:id="rId23"/>
  </p:sldIdLst>
  <p:sldSz cx="9144000" cy="5143500" type="screen16x9"/>
  <p:notesSz cx="6858000" cy="9144000"/>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hea" initials="ES" lastIdx="1" clrIdx="0">
    <p:extLst>
      <p:ext uri="{19B8F6BF-5375-455C-9EA6-DF929625EA0E}">
        <p15:presenceInfo xmlns:p15="http://schemas.microsoft.com/office/powerpoint/2012/main" userId="95b6d6d61db91155" providerId="Windows Live"/>
      </p:ext>
    </p:extLst>
  </p:cmAuthor>
  <p:cmAuthor id="2" name="Sara Goldvine" initials="SG" lastIdx="17" clrIdx="1">
    <p:extLst>
      <p:ext uri="{19B8F6BF-5375-455C-9EA6-DF929625EA0E}">
        <p15:presenceInfo xmlns:p15="http://schemas.microsoft.com/office/powerpoint/2012/main" userId="S::sgoldvine@bchousing.org::b1ebfe1a-62cd-4b81-9356-d1ecf7244527" providerId="AD"/>
      </p:ext>
    </p:extLst>
  </p:cmAuthor>
  <p:cmAuthor id="3" name="Andrea Coutts" initials="AC" lastIdx="19" clrIdx="2">
    <p:extLst>
      <p:ext uri="{19B8F6BF-5375-455C-9EA6-DF929625EA0E}">
        <p15:presenceInfo xmlns:p15="http://schemas.microsoft.com/office/powerpoint/2012/main" userId="S::acoutts@bchousing.org::43dcfef7-34d1-40a2-a66c-61d6c9c16d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88C4A-5C71-443C-B5C6-91368D6E6D53}" v="22" dt="2023-11-02T16:33:40.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85"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handoutMaster" Target="handoutMasters/handoutMaster1.xml"/><Relationship Id="rId29" Type="http://schemas.openxmlformats.org/officeDocument/2006/relationships/theme" Target="theme/theme1.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hang" userId="e5c1d320-02a7-43e1-aad8-7d69d1d2a208" providerId="ADAL" clId="{5D288C4A-5C71-443C-B5C6-91368D6E6D53}"/>
    <pc:docChg chg="undo custSel modSld">
      <pc:chgData name="Claudia Chang" userId="e5c1d320-02a7-43e1-aad8-7d69d1d2a208" providerId="ADAL" clId="{5D288C4A-5C71-443C-B5C6-91368D6E6D53}" dt="2023-11-02T16:37:56.629" v="273" actId="20577"/>
      <pc:docMkLst>
        <pc:docMk/>
      </pc:docMkLst>
      <pc:sldChg chg="modSp mod">
        <pc:chgData name="Claudia Chang" userId="e5c1d320-02a7-43e1-aad8-7d69d1d2a208" providerId="ADAL" clId="{5D288C4A-5C71-443C-B5C6-91368D6E6D53}" dt="2023-11-02T16:35:24.718" v="189" actId="1035"/>
        <pc:sldMkLst>
          <pc:docMk/>
          <pc:sldMk cId="1722323234" sldId="292"/>
        </pc:sldMkLst>
        <pc:picChg chg="mod modCrop">
          <ac:chgData name="Claudia Chang" userId="e5c1d320-02a7-43e1-aad8-7d69d1d2a208" providerId="ADAL" clId="{5D288C4A-5C71-443C-B5C6-91368D6E6D53}" dt="2023-11-02T16:35:24.718" v="189" actId="1035"/>
          <ac:picMkLst>
            <pc:docMk/>
            <pc:sldMk cId="1722323234" sldId="292"/>
            <ac:picMk id="2" creationId="{F5D0F8E5-0ED7-4996-BD53-1BD573902269}"/>
          </ac:picMkLst>
        </pc:picChg>
      </pc:sldChg>
      <pc:sldChg chg="modSp mod">
        <pc:chgData name="Claudia Chang" userId="e5c1d320-02a7-43e1-aad8-7d69d1d2a208" providerId="ADAL" clId="{5D288C4A-5C71-443C-B5C6-91368D6E6D53}" dt="2023-11-02T16:37:56.629" v="273" actId="20577"/>
        <pc:sldMkLst>
          <pc:docMk/>
          <pc:sldMk cId="2000461467" sldId="322"/>
        </pc:sldMkLst>
        <pc:spChg chg="mod">
          <ac:chgData name="Claudia Chang" userId="e5c1d320-02a7-43e1-aad8-7d69d1d2a208" providerId="ADAL" clId="{5D288C4A-5C71-443C-B5C6-91368D6E6D53}" dt="2023-11-02T16:37:56.629" v="273" actId="20577"/>
          <ac:spMkLst>
            <pc:docMk/>
            <pc:sldMk cId="2000461467" sldId="322"/>
            <ac:spMk id="6" creationId="{06B77910-A69F-4AC9-B108-A65B94804CDB}"/>
          </ac:spMkLst>
        </pc:spChg>
      </pc:sldChg>
      <pc:sldChg chg="modSp mod">
        <pc:chgData name="Claudia Chang" userId="e5c1d320-02a7-43e1-aad8-7d69d1d2a208" providerId="ADAL" clId="{5D288C4A-5C71-443C-B5C6-91368D6E6D53}" dt="2023-11-02T16:35:49.582" v="246" actId="1037"/>
        <pc:sldMkLst>
          <pc:docMk/>
          <pc:sldMk cId="1759447927" sldId="690"/>
        </pc:sldMkLst>
        <pc:spChg chg="mod">
          <ac:chgData name="Claudia Chang" userId="e5c1d320-02a7-43e1-aad8-7d69d1d2a208" providerId="ADAL" clId="{5D288C4A-5C71-443C-B5C6-91368D6E6D53}" dt="2023-11-02T16:35:38.497" v="197" actId="1035"/>
          <ac:spMkLst>
            <pc:docMk/>
            <pc:sldMk cId="1759447927" sldId="690"/>
            <ac:spMk id="2" creationId="{9347EFC2-7052-4518-9393-6C5DA9828B84}"/>
          </ac:spMkLst>
        </pc:spChg>
        <pc:spChg chg="mod">
          <ac:chgData name="Claudia Chang" userId="e5c1d320-02a7-43e1-aad8-7d69d1d2a208" providerId="ADAL" clId="{5D288C4A-5C71-443C-B5C6-91368D6E6D53}" dt="2023-11-02T16:35:38.497" v="197" actId="1035"/>
          <ac:spMkLst>
            <pc:docMk/>
            <pc:sldMk cId="1759447927" sldId="690"/>
            <ac:spMk id="6" creationId="{4C47A115-FE28-42EE-925D-72B3E23EA5D1}"/>
          </ac:spMkLst>
        </pc:spChg>
        <pc:picChg chg="mod">
          <ac:chgData name="Claudia Chang" userId="e5c1d320-02a7-43e1-aad8-7d69d1d2a208" providerId="ADAL" clId="{5D288C4A-5C71-443C-B5C6-91368D6E6D53}" dt="2023-11-02T16:35:49.582" v="246" actId="1037"/>
          <ac:picMkLst>
            <pc:docMk/>
            <pc:sldMk cId="1759447927" sldId="690"/>
            <ac:picMk id="5" creationId="{E9DBD45F-13DD-41D8-982C-79050D5ED6A9}"/>
          </ac:picMkLst>
        </pc:picChg>
      </pc:sldChg>
      <pc:sldChg chg="addSp delSp modSp mod">
        <pc:chgData name="Claudia Chang" userId="e5c1d320-02a7-43e1-aad8-7d69d1d2a208" providerId="ADAL" clId="{5D288C4A-5C71-443C-B5C6-91368D6E6D53}" dt="2023-11-02T16:33:30.754" v="115" actId="1036"/>
        <pc:sldMkLst>
          <pc:docMk/>
          <pc:sldMk cId="149414322" sldId="691"/>
        </pc:sldMkLst>
        <pc:spChg chg="mod">
          <ac:chgData name="Claudia Chang" userId="e5c1d320-02a7-43e1-aad8-7d69d1d2a208" providerId="ADAL" clId="{5D288C4A-5C71-443C-B5C6-91368D6E6D53}" dt="2023-11-02T16:33:30.754" v="115" actId="1036"/>
          <ac:spMkLst>
            <pc:docMk/>
            <pc:sldMk cId="149414322" sldId="691"/>
            <ac:spMk id="2" creationId="{25A45AB2-53C8-4F7D-859B-865DD92D2792}"/>
          </ac:spMkLst>
        </pc:spChg>
        <pc:spChg chg="add del mod">
          <ac:chgData name="Claudia Chang" userId="e5c1d320-02a7-43e1-aad8-7d69d1d2a208" providerId="ADAL" clId="{5D288C4A-5C71-443C-B5C6-91368D6E6D53}" dt="2023-11-02T16:32:47.565" v="57"/>
          <ac:spMkLst>
            <pc:docMk/>
            <pc:sldMk cId="149414322" sldId="691"/>
            <ac:spMk id="6" creationId="{2D0974E2-D26C-806C-0261-BC751A8B274F}"/>
          </ac:spMkLst>
        </pc:spChg>
        <pc:spChg chg="add del mod">
          <ac:chgData name="Claudia Chang" userId="e5c1d320-02a7-43e1-aad8-7d69d1d2a208" providerId="ADAL" clId="{5D288C4A-5C71-443C-B5C6-91368D6E6D53}" dt="2023-11-02T16:32:47.565" v="59"/>
          <ac:spMkLst>
            <pc:docMk/>
            <pc:sldMk cId="149414322" sldId="691"/>
            <ac:spMk id="7" creationId="{8C4AAF1D-9758-BACF-A0E8-A70E1921280B}"/>
          </ac:spMkLst>
        </pc:spChg>
        <pc:spChg chg="add del mod">
          <ac:chgData name="Claudia Chang" userId="e5c1d320-02a7-43e1-aad8-7d69d1d2a208" providerId="ADAL" clId="{5D288C4A-5C71-443C-B5C6-91368D6E6D53}" dt="2023-11-02T16:32:58.532" v="62"/>
          <ac:spMkLst>
            <pc:docMk/>
            <pc:sldMk cId="149414322" sldId="691"/>
            <ac:spMk id="8" creationId="{3CA098F0-082D-41C9-F52F-915428E225F0}"/>
          </ac:spMkLst>
        </pc:spChg>
        <pc:spChg chg="add mod">
          <ac:chgData name="Claudia Chang" userId="e5c1d320-02a7-43e1-aad8-7d69d1d2a208" providerId="ADAL" clId="{5D288C4A-5C71-443C-B5C6-91368D6E6D53}" dt="2023-11-02T16:33:15.559" v="64" actId="207"/>
          <ac:spMkLst>
            <pc:docMk/>
            <pc:sldMk cId="149414322" sldId="691"/>
            <ac:spMk id="9" creationId="{C2ACD06D-E59D-4A7C-B697-DE9DBF09B70A}"/>
          </ac:spMkLst>
        </pc:spChg>
      </pc:sldChg>
      <pc:sldChg chg="addSp delSp modSp mod">
        <pc:chgData name="Claudia Chang" userId="e5c1d320-02a7-43e1-aad8-7d69d1d2a208" providerId="ADAL" clId="{5D288C4A-5C71-443C-B5C6-91368D6E6D53}" dt="2023-11-02T16:33:48.919" v="117" actId="207"/>
        <pc:sldMkLst>
          <pc:docMk/>
          <pc:sldMk cId="460090222" sldId="692"/>
        </pc:sldMkLst>
        <pc:spChg chg="add del mod">
          <ac:chgData name="Claudia Chang" userId="e5c1d320-02a7-43e1-aad8-7d69d1d2a208" providerId="ADAL" clId="{5D288C4A-5C71-443C-B5C6-91368D6E6D53}" dt="2023-11-02T16:31:46.915" v="46"/>
          <ac:spMkLst>
            <pc:docMk/>
            <pc:sldMk cId="460090222" sldId="692"/>
            <ac:spMk id="2" creationId="{D6D29B85-9CB0-E353-894D-D2ACE240757A}"/>
          </ac:spMkLst>
        </pc:spChg>
        <pc:spChg chg="add del mod">
          <ac:chgData name="Claudia Chang" userId="e5c1d320-02a7-43e1-aad8-7d69d1d2a208" providerId="ADAL" clId="{5D288C4A-5C71-443C-B5C6-91368D6E6D53}" dt="2023-11-02T16:32:18.316" v="49"/>
          <ac:spMkLst>
            <pc:docMk/>
            <pc:sldMk cId="460090222" sldId="692"/>
            <ac:spMk id="4" creationId="{88E16964-ED21-486F-9A79-C22991095DCE}"/>
          </ac:spMkLst>
        </pc:spChg>
        <pc:spChg chg="add del mod">
          <ac:chgData name="Claudia Chang" userId="e5c1d320-02a7-43e1-aad8-7d69d1d2a208" providerId="ADAL" clId="{5D288C4A-5C71-443C-B5C6-91368D6E6D53}" dt="2023-11-02T16:32:27.546" v="52"/>
          <ac:spMkLst>
            <pc:docMk/>
            <pc:sldMk cId="460090222" sldId="692"/>
            <ac:spMk id="5" creationId="{47471DA5-4E64-2A4C-8433-E9968B9329EF}"/>
          </ac:spMkLst>
        </pc:spChg>
        <pc:spChg chg="add mod">
          <ac:chgData name="Claudia Chang" userId="e5c1d320-02a7-43e1-aad8-7d69d1d2a208" providerId="ADAL" clId="{5D288C4A-5C71-443C-B5C6-91368D6E6D53}" dt="2023-11-02T16:33:48.919" v="117" actId="207"/>
          <ac:spMkLst>
            <pc:docMk/>
            <pc:sldMk cId="460090222" sldId="692"/>
            <ac:spMk id="6" creationId="{521F9465-7088-709C-9A29-3DC396274036}"/>
          </ac:spMkLst>
        </pc:spChg>
      </pc:sldChg>
      <pc:sldChg chg="addSp delSp modSp mod">
        <pc:chgData name="Claudia Chang" userId="e5c1d320-02a7-43e1-aad8-7d69d1d2a208" providerId="ADAL" clId="{5D288C4A-5C71-443C-B5C6-91368D6E6D53}" dt="2023-11-02T16:31:25.880" v="43" actId="207"/>
        <pc:sldMkLst>
          <pc:docMk/>
          <pc:sldMk cId="738576096" sldId="693"/>
        </pc:sldMkLst>
        <pc:spChg chg="add del mod">
          <ac:chgData name="Claudia Chang" userId="e5c1d320-02a7-43e1-aad8-7d69d1d2a208" providerId="ADAL" clId="{5D288C4A-5C71-443C-B5C6-91368D6E6D53}" dt="2023-11-02T16:30:05.230" v="23"/>
          <ac:spMkLst>
            <pc:docMk/>
            <pc:sldMk cId="738576096" sldId="693"/>
            <ac:spMk id="2" creationId="{CF8FD8F4-5996-E9F7-166A-9DABE7E32B30}"/>
          </ac:spMkLst>
        </pc:spChg>
        <pc:spChg chg="add del mod">
          <ac:chgData name="Claudia Chang" userId="e5c1d320-02a7-43e1-aad8-7d69d1d2a208" providerId="ADAL" clId="{5D288C4A-5C71-443C-B5C6-91368D6E6D53}" dt="2023-11-02T16:30:13.485" v="26"/>
          <ac:spMkLst>
            <pc:docMk/>
            <pc:sldMk cId="738576096" sldId="693"/>
            <ac:spMk id="5" creationId="{1C395F41-ED6A-735C-726D-C96B4C8A3389}"/>
          </ac:spMkLst>
        </pc:spChg>
        <pc:spChg chg="add del mod">
          <ac:chgData name="Claudia Chang" userId="e5c1d320-02a7-43e1-aad8-7d69d1d2a208" providerId="ADAL" clId="{5D288C4A-5C71-443C-B5C6-91368D6E6D53}" dt="2023-11-02T16:30:31.275" v="29"/>
          <ac:spMkLst>
            <pc:docMk/>
            <pc:sldMk cId="738576096" sldId="693"/>
            <ac:spMk id="6" creationId="{6786F6B5-AC69-625A-BBE9-5DB80C5555E0}"/>
          </ac:spMkLst>
        </pc:spChg>
        <pc:spChg chg="add del mod">
          <ac:chgData name="Claudia Chang" userId="e5c1d320-02a7-43e1-aad8-7d69d1d2a208" providerId="ADAL" clId="{5D288C4A-5C71-443C-B5C6-91368D6E6D53}" dt="2023-11-02T16:30:48.433" v="32"/>
          <ac:spMkLst>
            <pc:docMk/>
            <pc:sldMk cId="738576096" sldId="693"/>
            <ac:spMk id="7" creationId="{F8612469-2BBB-30CD-A254-065E123A4D03}"/>
          </ac:spMkLst>
        </pc:spChg>
        <pc:spChg chg="add del mod">
          <ac:chgData name="Claudia Chang" userId="e5c1d320-02a7-43e1-aad8-7d69d1d2a208" providerId="ADAL" clId="{5D288C4A-5C71-443C-B5C6-91368D6E6D53}" dt="2023-11-02T16:31:02.645" v="35"/>
          <ac:spMkLst>
            <pc:docMk/>
            <pc:sldMk cId="738576096" sldId="693"/>
            <ac:spMk id="8" creationId="{5F3723C0-6E6E-1B0E-B1FC-C0CA127D0A20}"/>
          </ac:spMkLst>
        </pc:spChg>
        <pc:spChg chg="add mod">
          <ac:chgData name="Claudia Chang" userId="e5c1d320-02a7-43e1-aad8-7d69d1d2a208" providerId="ADAL" clId="{5D288C4A-5C71-443C-B5C6-91368D6E6D53}" dt="2023-11-02T16:31:25.880" v="43" actId="207"/>
          <ac:spMkLst>
            <pc:docMk/>
            <pc:sldMk cId="738576096" sldId="693"/>
            <ac:spMk id="9" creationId="{76F0D445-15B8-D035-7249-C36E4EC55245}"/>
          </ac:spMkLst>
        </pc:spChg>
        <pc:graphicFrameChg chg="mod">
          <ac:chgData name="Claudia Chang" userId="e5c1d320-02a7-43e1-aad8-7d69d1d2a208" providerId="ADAL" clId="{5D288C4A-5C71-443C-B5C6-91368D6E6D53}" dt="2023-11-02T16:31:07.577" v="41" actId="1037"/>
          <ac:graphicFrameMkLst>
            <pc:docMk/>
            <pc:sldMk cId="738576096" sldId="693"/>
            <ac:graphicFrameMk id="4" creationId="{619296C2-869F-429E-864E-47F21B13217A}"/>
          </ac:graphicFrameMkLst>
        </pc:graphicFrameChg>
      </pc:sldChg>
      <pc:sldChg chg="addSp delSp modSp mod">
        <pc:chgData name="Claudia Chang" userId="e5c1d320-02a7-43e1-aad8-7d69d1d2a208" providerId="ADAL" clId="{5D288C4A-5C71-443C-B5C6-91368D6E6D53}" dt="2023-11-02T16:36:56.523" v="256" actId="1035"/>
        <pc:sldMkLst>
          <pc:docMk/>
          <pc:sldMk cId="4249153188" sldId="701"/>
        </pc:sldMkLst>
        <pc:spChg chg="mod">
          <ac:chgData name="Claudia Chang" userId="e5c1d320-02a7-43e1-aad8-7d69d1d2a208" providerId="ADAL" clId="{5D288C4A-5C71-443C-B5C6-91368D6E6D53}" dt="2023-11-02T16:36:56.523" v="256" actId="1035"/>
          <ac:spMkLst>
            <pc:docMk/>
            <pc:sldMk cId="4249153188" sldId="701"/>
            <ac:spMk id="2" creationId="{920A78B8-08B2-4592-925F-BA4547192073}"/>
          </ac:spMkLst>
        </pc:spChg>
        <pc:spChg chg="add del mod">
          <ac:chgData name="Claudia Chang" userId="e5c1d320-02a7-43e1-aad8-7d69d1d2a208" providerId="ADAL" clId="{5D288C4A-5C71-443C-B5C6-91368D6E6D53}" dt="2023-11-02T16:29:07.206" v="15"/>
          <ac:spMkLst>
            <pc:docMk/>
            <pc:sldMk cId="4249153188" sldId="701"/>
            <ac:spMk id="4" creationId="{55E03BA8-DCAD-F522-6CAF-F5F419AA3AF3}"/>
          </ac:spMkLst>
        </pc:spChg>
        <pc:spChg chg="add del mod">
          <ac:chgData name="Claudia Chang" userId="e5c1d320-02a7-43e1-aad8-7d69d1d2a208" providerId="ADAL" clId="{5D288C4A-5C71-443C-B5C6-91368D6E6D53}" dt="2023-11-02T16:29:25.857" v="18"/>
          <ac:spMkLst>
            <pc:docMk/>
            <pc:sldMk cId="4249153188" sldId="701"/>
            <ac:spMk id="5" creationId="{4602C652-7CB5-2C48-1CF0-8E19F12471C8}"/>
          </ac:spMkLst>
        </pc:spChg>
        <pc:spChg chg="add mod">
          <ac:chgData name="Claudia Chang" userId="e5c1d320-02a7-43e1-aad8-7d69d1d2a208" providerId="ADAL" clId="{5D288C4A-5C71-443C-B5C6-91368D6E6D53}" dt="2023-11-02T16:29:41.824" v="20" actId="207"/>
          <ac:spMkLst>
            <pc:docMk/>
            <pc:sldMk cId="4249153188" sldId="701"/>
            <ac:spMk id="6" creationId="{7E2D2A77-0873-07B2-C4AD-AE6AE3642FC1}"/>
          </ac:spMkLst>
        </pc:spChg>
      </pc:sldChg>
      <pc:sldChg chg="addSp delSp modSp mod">
        <pc:chgData name="Claudia Chang" userId="e5c1d320-02a7-43e1-aad8-7d69d1d2a208" providerId="ADAL" clId="{5D288C4A-5C71-443C-B5C6-91368D6E6D53}" dt="2023-11-02T16:37:11.043" v="259" actId="1076"/>
        <pc:sldMkLst>
          <pc:docMk/>
          <pc:sldMk cId="3830030818" sldId="704"/>
        </pc:sldMkLst>
        <pc:spChg chg="add del mod">
          <ac:chgData name="Claudia Chang" userId="e5c1d320-02a7-43e1-aad8-7d69d1d2a208" providerId="ADAL" clId="{5D288C4A-5C71-443C-B5C6-91368D6E6D53}" dt="2023-11-02T16:28:02.197" v="10" actId="47"/>
          <ac:spMkLst>
            <pc:docMk/>
            <pc:sldMk cId="3830030818" sldId="704"/>
            <ac:spMk id="2" creationId="{0A4A4044-2CC9-8A43-D568-2FE8B17B0434}"/>
          </ac:spMkLst>
        </pc:spChg>
        <pc:spChg chg="add mod">
          <ac:chgData name="Claudia Chang" userId="e5c1d320-02a7-43e1-aad8-7d69d1d2a208" providerId="ADAL" clId="{5D288C4A-5C71-443C-B5C6-91368D6E6D53}" dt="2023-11-02T16:28:49.109" v="12" actId="207"/>
          <ac:spMkLst>
            <pc:docMk/>
            <pc:sldMk cId="3830030818" sldId="704"/>
            <ac:spMk id="3" creationId="{7BF55F0B-BE49-823A-0FA8-028CC1B83731}"/>
          </ac:spMkLst>
        </pc:spChg>
        <pc:spChg chg="mod">
          <ac:chgData name="Claudia Chang" userId="e5c1d320-02a7-43e1-aad8-7d69d1d2a208" providerId="ADAL" clId="{5D288C4A-5C71-443C-B5C6-91368D6E6D53}" dt="2023-11-02T16:37:11.043" v="259" actId="1076"/>
          <ac:spMkLst>
            <pc:docMk/>
            <pc:sldMk cId="3830030818" sldId="704"/>
            <ac:spMk id="4" creationId="{BB52074F-D61C-4BC3-AD03-BE235BE06E8D}"/>
          </ac:spMkLst>
        </pc:spChg>
        <pc:graphicFrameChg chg="mod">
          <ac:chgData name="Claudia Chang" userId="e5c1d320-02a7-43e1-aad8-7d69d1d2a208" providerId="ADAL" clId="{5D288C4A-5C71-443C-B5C6-91368D6E6D53}" dt="2023-11-02T16:37:05.851" v="258" actId="14100"/>
          <ac:graphicFrameMkLst>
            <pc:docMk/>
            <pc:sldMk cId="3830030818" sldId="704"/>
            <ac:graphicFrameMk id="5" creationId="{3E5D81D6-E006-4215-BFA8-3266DA3D901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B448E-C4A3-49FA-87CF-C27B237C5421}" type="doc">
      <dgm:prSet loTypeId="urn:microsoft.com/office/officeart/2005/8/layout/radial5" loCatId="relationship" qsTypeId="urn:microsoft.com/office/officeart/2005/8/quickstyle/simple1" qsCatId="simple" csTypeId="urn:microsoft.com/office/officeart/2005/8/colors/colorful3" csCatId="colorful" phldr="1"/>
      <dgm:spPr/>
      <dgm:t>
        <a:bodyPr/>
        <a:lstStyle/>
        <a:p>
          <a:endParaRPr lang="en-CA"/>
        </a:p>
      </dgm:t>
    </dgm:pt>
    <dgm:pt modelId="{4603825D-DF51-46BB-B80A-A94B175E32C6}">
      <dgm:prSet phldrT="[Text]" custT="1"/>
      <dgm:spPr/>
      <dgm:t>
        <a:bodyPr/>
        <a:lstStyle/>
        <a:p>
          <a:r>
            <a:rPr lang="en-US" sz="1500" b="1"/>
            <a:t>BC Housing </a:t>
          </a:r>
          <a:endParaRPr lang="en-CA" sz="1500" b="1"/>
        </a:p>
      </dgm:t>
    </dgm:pt>
    <dgm:pt modelId="{D6D4EAD5-7672-4B26-B33E-97B03D5BCC74}" type="parTrans" cxnId="{505C5BD9-D6B7-4A88-B5BB-6EAE2E2B54C9}">
      <dgm:prSet/>
      <dgm:spPr/>
      <dgm:t>
        <a:bodyPr/>
        <a:lstStyle/>
        <a:p>
          <a:endParaRPr lang="en-CA"/>
        </a:p>
      </dgm:t>
    </dgm:pt>
    <dgm:pt modelId="{A622CB09-3456-4281-BC3E-8E8F69F09F61}" type="sibTrans" cxnId="{505C5BD9-D6B7-4A88-B5BB-6EAE2E2B54C9}">
      <dgm:prSet/>
      <dgm:spPr/>
      <dgm:t>
        <a:bodyPr/>
        <a:lstStyle/>
        <a:p>
          <a:endParaRPr lang="en-CA"/>
        </a:p>
      </dgm:t>
    </dgm:pt>
    <dgm:pt modelId="{0A66426E-7B8E-4194-AF6F-8BD61C0B3B3A}">
      <dgm:prSet phldrT="[Text]" custT="1"/>
      <dgm:spPr/>
      <dgm:t>
        <a:bodyPr/>
        <a:lstStyle/>
        <a:p>
          <a:r>
            <a:rPr lang="en-US" sz="1100" b="1"/>
            <a:t>Local Housing Groups </a:t>
          </a:r>
          <a:endParaRPr lang="en-CA" sz="1100" b="1"/>
        </a:p>
      </dgm:t>
    </dgm:pt>
    <dgm:pt modelId="{FACAC1D4-D0C1-4851-BEEA-CC7A5040F222}" type="parTrans" cxnId="{43BA4D91-4D6F-4D15-97B5-6C8954A9198C}">
      <dgm:prSet/>
      <dgm:spPr/>
      <dgm:t>
        <a:bodyPr/>
        <a:lstStyle/>
        <a:p>
          <a:endParaRPr lang="en-CA"/>
        </a:p>
      </dgm:t>
    </dgm:pt>
    <dgm:pt modelId="{E94CC13C-0636-4E31-A627-5B8FDBD703F9}" type="sibTrans" cxnId="{43BA4D91-4D6F-4D15-97B5-6C8954A9198C}">
      <dgm:prSet/>
      <dgm:spPr/>
      <dgm:t>
        <a:bodyPr/>
        <a:lstStyle/>
        <a:p>
          <a:endParaRPr lang="en-CA"/>
        </a:p>
      </dgm:t>
    </dgm:pt>
    <dgm:pt modelId="{D6E562B6-23B6-4BAA-935E-46301D2D8CCA}">
      <dgm:prSet phldrT="[Text]" custT="1"/>
      <dgm:spPr/>
      <dgm:t>
        <a:bodyPr/>
        <a:lstStyle/>
        <a:p>
          <a:r>
            <a:rPr lang="en-US" sz="1000" b="1"/>
            <a:t>Indigenous Groups </a:t>
          </a:r>
          <a:endParaRPr lang="en-CA" sz="1000" b="1"/>
        </a:p>
      </dgm:t>
    </dgm:pt>
    <dgm:pt modelId="{4C8611EC-D1A8-4CC4-9148-827914511E2F}" type="parTrans" cxnId="{C267B502-713B-42F0-9D38-F06A75FE6BB9}">
      <dgm:prSet/>
      <dgm:spPr/>
      <dgm:t>
        <a:bodyPr/>
        <a:lstStyle/>
        <a:p>
          <a:endParaRPr lang="en-CA"/>
        </a:p>
      </dgm:t>
    </dgm:pt>
    <dgm:pt modelId="{B4F34E10-74C1-44B7-858B-DB00F007C11B}" type="sibTrans" cxnId="{C267B502-713B-42F0-9D38-F06A75FE6BB9}">
      <dgm:prSet/>
      <dgm:spPr/>
      <dgm:t>
        <a:bodyPr/>
        <a:lstStyle/>
        <a:p>
          <a:endParaRPr lang="en-CA"/>
        </a:p>
      </dgm:t>
    </dgm:pt>
    <dgm:pt modelId="{23348490-CB74-45F6-8FDC-A64A52A75FC3}">
      <dgm:prSet phldrT="[Text]" custT="1"/>
      <dgm:spPr/>
      <dgm:t>
        <a:bodyPr/>
        <a:lstStyle/>
        <a:p>
          <a:r>
            <a:rPr lang="en-US" sz="1100" b="1"/>
            <a:t>Faith-Based Groups </a:t>
          </a:r>
          <a:endParaRPr lang="en-CA" sz="1100" b="1"/>
        </a:p>
      </dgm:t>
    </dgm:pt>
    <dgm:pt modelId="{B0738FE1-41F7-411F-A4B4-9786FCD7BB45}" type="parTrans" cxnId="{24946986-4ED3-47AA-8C26-FAA4A24B05FF}">
      <dgm:prSet/>
      <dgm:spPr/>
      <dgm:t>
        <a:bodyPr/>
        <a:lstStyle/>
        <a:p>
          <a:endParaRPr lang="en-CA"/>
        </a:p>
      </dgm:t>
    </dgm:pt>
    <dgm:pt modelId="{1A5AA332-534D-4A3B-AD16-5BBF3D372113}" type="sibTrans" cxnId="{24946986-4ED3-47AA-8C26-FAA4A24B05FF}">
      <dgm:prSet/>
      <dgm:spPr/>
      <dgm:t>
        <a:bodyPr/>
        <a:lstStyle/>
        <a:p>
          <a:endParaRPr lang="en-CA"/>
        </a:p>
      </dgm:t>
    </dgm:pt>
    <dgm:pt modelId="{79CCB9E8-702E-42B4-AC0D-90EA7150BEFF}">
      <dgm:prSet phldrT="[Text]" custT="1"/>
      <dgm:spPr/>
      <dgm:t>
        <a:bodyPr/>
        <a:lstStyle/>
        <a:p>
          <a:r>
            <a:rPr lang="en-US" sz="1100" b="1"/>
            <a:t>Charities</a:t>
          </a:r>
          <a:r>
            <a:rPr lang="en-US" sz="700" b="1"/>
            <a:t>  </a:t>
          </a:r>
          <a:endParaRPr lang="en-CA" sz="700" b="1"/>
        </a:p>
      </dgm:t>
    </dgm:pt>
    <dgm:pt modelId="{B01A348B-FB82-433D-841C-8252FDD433D4}" type="parTrans" cxnId="{8930C840-F329-4F29-A594-03B4332D8649}">
      <dgm:prSet/>
      <dgm:spPr/>
      <dgm:t>
        <a:bodyPr/>
        <a:lstStyle/>
        <a:p>
          <a:endParaRPr lang="en-CA"/>
        </a:p>
      </dgm:t>
    </dgm:pt>
    <dgm:pt modelId="{8FDB9422-0E16-4DBB-84B2-ABFB3BB52ECA}" type="sibTrans" cxnId="{8930C840-F329-4F29-A594-03B4332D8649}">
      <dgm:prSet/>
      <dgm:spPr/>
      <dgm:t>
        <a:bodyPr/>
        <a:lstStyle/>
        <a:p>
          <a:endParaRPr lang="en-CA"/>
        </a:p>
      </dgm:t>
    </dgm:pt>
    <dgm:pt modelId="{A67324E6-3B22-4FFC-99C4-02D4B97ACEDB}">
      <dgm:prSet custT="1"/>
      <dgm:spPr/>
      <dgm:t>
        <a:bodyPr/>
        <a:lstStyle/>
        <a:p>
          <a:pPr rtl="0"/>
          <a:r>
            <a:rPr lang="en-US" sz="950" b="1"/>
            <a:t>Community Land</a:t>
          </a:r>
          <a:r>
            <a:rPr lang="en-US" sz="950" b="1">
              <a:latin typeface="Source Sans Pro"/>
            </a:rPr>
            <a:t> </a:t>
          </a:r>
          <a:r>
            <a:rPr lang="en-US" sz="950" b="1"/>
            <a:t>Trust</a:t>
          </a:r>
          <a:r>
            <a:rPr lang="en-US" sz="950" b="1">
              <a:latin typeface="Source Sans Pro"/>
            </a:rPr>
            <a:t> </a:t>
          </a:r>
          <a:endParaRPr lang="en-CA" sz="950" b="1">
            <a:latin typeface="Source Sans Pro"/>
          </a:endParaRPr>
        </a:p>
      </dgm:t>
    </dgm:pt>
    <dgm:pt modelId="{C0EC2C20-A6DD-4DB9-9059-46F5A8A8BF8D}" type="parTrans" cxnId="{6C784071-E57B-4E39-BEAC-D398F2129D9B}">
      <dgm:prSet/>
      <dgm:spPr/>
      <dgm:t>
        <a:bodyPr/>
        <a:lstStyle/>
        <a:p>
          <a:endParaRPr lang="en-CA"/>
        </a:p>
      </dgm:t>
    </dgm:pt>
    <dgm:pt modelId="{C4164E07-09F1-4A19-9393-D0091C196461}" type="sibTrans" cxnId="{6C784071-E57B-4E39-BEAC-D398F2129D9B}">
      <dgm:prSet/>
      <dgm:spPr/>
      <dgm:t>
        <a:bodyPr/>
        <a:lstStyle/>
        <a:p>
          <a:endParaRPr lang="en-CA"/>
        </a:p>
      </dgm:t>
    </dgm:pt>
    <dgm:pt modelId="{0EF146D0-9CC9-4EA5-9DF3-187B9205213C}">
      <dgm:prSet custT="1"/>
      <dgm:spPr/>
      <dgm:t>
        <a:bodyPr/>
        <a:lstStyle/>
        <a:p>
          <a:r>
            <a:rPr lang="en-US" sz="900" b="1"/>
            <a:t>Financial Institutions </a:t>
          </a:r>
          <a:endParaRPr lang="en-CA" sz="900" b="1"/>
        </a:p>
      </dgm:t>
    </dgm:pt>
    <dgm:pt modelId="{F3B20B49-FB2D-44DB-9256-2590EB596B8B}" type="parTrans" cxnId="{E57E4CED-9965-4729-9FE0-47176B10DB13}">
      <dgm:prSet/>
      <dgm:spPr/>
      <dgm:t>
        <a:bodyPr/>
        <a:lstStyle/>
        <a:p>
          <a:endParaRPr lang="en-CA"/>
        </a:p>
      </dgm:t>
    </dgm:pt>
    <dgm:pt modelId="{FE5E8A4F-FC40-4F9B-A4D5-9F74786A208F}" type="sibTrans" cxnId="{E57E4CED-9965-4729-9FE0-47176B10DB13}">
      <dgm:prSet/>
      <dgm:spPr/>
      <dgm:t>
        <a:bodyPr/>
        <a:lstStyle/>
        <a:p>
          <a:endParaRPr lang="en-CA"/>
        </a:p>
      </dgm:t>
    </dgm:pt>
    <dgm:pt modelId="{63714D95-4D5D-4586-886B-28E18120811D}">
      <dgm:prSet custT="1"/>
      <dgm:spPr/>
      <dgm:t>
        <a:bodyPr/>
        <a:lstStyle/>
        <a:p>
          <a:r>
            <a:rPr lang="en-US" sz="1000" b="1"/>
            <a:t>Developers</a:t>
          </a:r>
          <a:endParaRPr lang="en-CA" sz="1000" b="1"/>
        </a:p>
      </dgm:t>
    </dgm:pt>
    <dgm:pt modelId="{E4DB6440-43BC-427B-84C6-DD9DEBC0E614}" type="parTrans" cxnId="{C54362F7-D1CD-4D67-8D80-90BEF35793C0}">
      <dgm:prSet/>
      <dgm:spPr/>
      <dgm:t>
        <a:bodyPr/>
        <a:lstStyle/>
        <a:p>
          <a:endParaRPr lang="en-CA"/>
        </a:p>
      </dgm:t>
    </dgm:pt>
    <dgm:pt modelId="{E5F88104-72ED-44F6-A579-A9526B58DAA6}" type="sibTrans" cxnId="{C54362F7-D1CD-4D67-8D80-90BEF35793C0}">
      <dgm:prSet/>
      <dgm:spPr/>
      <dgm:t>
        <a:bodyPr/>
        <a:lstStyle/>
        <a:p>
          <a:endParaRPr lang="en-CA"/>
        </a:p>
      </dgm:t>
    </dgm:pt>
    <dgm:pt modelId="{49C3FD08-D738-4069-AC3C-7804EEF21324}">
      <dgm:prSet custT="1"/>
      <dgm:spPr/>
      <dgm:t>
        <a:bodyPr/>
        <a:lstStyle/>
        <a:p>
          <a:r>
            <a:rPr lang="en-US" sz="900" b="1"/>
            <a:t>Local Government </a:t>
          </a:r>
          <a:endParaRPr lang="en-CA" sz="900" b="1"/>
        </a:p>
      </dgm:t>
    </dgm:pt>
    <dgm:pt modelId="{1BCA5A50-A8A2-4FBA-A68B-C6C8980A18E9}" type="parTrans" cxnId="{06965C8F-B387-4499-8AD1-64BF40988C2D}">
      <dgm:prSet/>
      <dgm:spPr/>
      <dgm:t>
        <a:bodyPr/>
        <a:lstStyle/>
        <a:p>
          <a:endParaRPr lang="en-CA"/>
        </a:p>
      </dgm:t>
    </dgm:pt>
    <dgm:pt modelId="{43FD77A7-C232-4C20-A121-2AE0E919B873}" type="sibTrans" cxnId="{06965C8F-B387-4499-8AD1-64BF40988C2D}">
      <dgm:prSet/>
      <dgm:spPr/>
      <dgm:t>
        <a:bodyPr/>
        <a:lstStyle/>
        <a:p>
          <a:endParaRPr lang="en-CA"/>
        </a:p>
      </dgm:t>
    </dgm:pt>
    <dgm:pt modelId="{022B5015-4C8E-42F3-BEDC-050D3D82A383}" type="pres">
      <dgm:prSet presAssocID="{19AB448E-C4A3-49FA-87CF-C27B237C5421}" presName="Name0" presStyleCnt="0">
        <dgm:presLayoutVars>
          <dgm:chMax val="1"/>
          <dgm:dir/>
          <dgm:animLvl val="ctr"/>
          <dgm:resizeHandles val="exact"/>
        </dgm:presLayoutVars>
      </dgm:prSet>
      <dgm:spPr/>
    </dgm:pt>
    <dgm:pt modelId="{5C1006C1-3E59-4C33-9E21-87DE091BB283}" type="pres">
      <dgm:prSet presAssocID="{4603825D-DF51-46BB-B80A-A94B175E32C6}" presName="centerShape" presStyleLbl="node0" presStyleIdx="0" presStyleCnt="1" custScaleX="125507" custScaleY="120925"/>
      <dgm:spPr/>
    </dgm:pt>
    <dgm:pt modelId="{E073FB3C-2A78-47D5-B66A-7AA210616BD0}" type="pres">
      <dgm:prSet presAssocID="{FACAC1D4-D0C1-4851-BEEA-CC7A5040F222}" presName="parTrans" presStyleLbl="sibTrans2D1" presStyleIdx="0" presStyleCnt="8" custScaleX="137671" custLinFactNeighborX="-24303" custLinFactNeighborY="-10406"/>
      <dgm:spPr/>
    </dgm:pt>
    <dgm:pt modelId="{747E07CC-F18D-4B52-8FE8-D65ECE9B723B}" type="pres">
      <dgm:prSet presAssocID="{FACAC1D4-D0C1-4851-BEEA-CC7A5040F222}" presName="connectorText" presStyleLbl="sibTrans2D1" presStyleIdx="0" presStyleCnt="8"/>
      <dgm:spPr/>
    </dgm:pt>
    <dgm:pt modelId="{06D089DF-C377-41BB-80C8-CB3AE9F9383F}" type="pres">
      <dgm:prSet presAssocID="{0A66426E-7B8E-4194-AF6F-8BD61C0B3B3A}" presName="node" presStyleLbl="node1" presStyleIdx="0" presStyleCnt="8" custRadScaleRad="90278" custRadScaleInc="3543">
        <dgm:presLayoutVars>
          <dgm:bulletEnabled val="1"/>
        </dgm:presLayoutVars>
      </dgm:prSet>
      <dgm:spPr/>
    </dgm:pt>
    <dgm:pt modelId="{D74AB799-AAA5-4866-A1F5-176D301F3E01}" type="pres">
      <dgm:prSet presAssocID="{E4DB6440-43BC-427B-84C6-DD9DEBC0E614}" presName="parTrans" presStyleLbl="sibTrans2D1" presStyleIdx="1" presStyleCnt="8"/>
      <dgm:spPr/>
    </dgm:pt>
    <dgm:pt modelId="{E068B14B-6532-4685-8435-15A96C47C1D1}" type="pres">
      <dgm:prSet presAssocID="{E4DB6440-43BC-427B-84C6-DD9DEBC0E614}" presName="connectorText" presStyleLbl="sibTrans2D1" presStyleIdx="1" presStyleCnt="8"/>
      <dgm:spPr/>
    </dgm:pt>
    <dgm:pt modelId="{CDCF7709-1E59-4B63-8F24-19AECFF4E113}" type="pres">
      <dgm:prSet presAssocID="{63714D95-4D5D-4586-886B-28E18120811D}" presName="node" presStyleLbl="node1" presStyleIdx="1" presStyleCnt="8">
        <dgm:presLayoutVars>
          <dgm:bulletEnabled val="1"/>
        </dgm:presLayoutVars>
      </dgm:prSet>
      <dgm:spPr/>
    </dgm:pt>
    <dgm:pt modelId="{0C3966CA-AB58-45B4-9721-D027A2AE6BD1}" type="pres">
      <dgm:prSet presAssocID="{F3B20B49-FB2D-44DB-9256-2590EB596B8B}" presName="parTrans" presStyleLbl="sibTrans2D1" presStyleIdx="2" presStyleCnt="8"/>
      <dgm:spPr/>
    </dgm:pt>
    <dgm:pt modelId="{2297C8BE-034C-4542-9981-0A0C833E8710}" type="pres">
      <dgm:prSet presAssocID="{F3B20B49-FB2D-44DB-9256-2590EB596B8B}" presName="connectorText" presStyleLbl="sibTrans2D1" presStyleIdx="2" presStyleCnt="8"/>
      <dgm:spPr/>
    </dgm:pt>
    <dgm:pt modelId="{436F241C-2F1E-4C2B-B556-775DF9108813}" type="pres">
      <dgm:prSet presAssocID="{0EF146D0-9CC9-4EA5-9DF3-187B9205213C}" presName="node" presStyleLbl="node1" presStyleIdx="2" presStyleCnt="8">
        <dgm:presLayoutVars>
          <dgm:bulletEnabled val="1"/>
        </dgm:presLayoutVars>
      </dgm:prSet>
      <dgm:spPr/>
    </dgm:pt>
    <dgm:pt modelId="{BDEEBAC5-CA6D-4A19-B793-EF966623826D}" type="pres">
      <dgm:prSet presAssocID="{C0EC2C20-A6DD-4DB9-9059-46F5A8A8BF8D}" presName="parTrans" presStyleLbl="sibTrans2D1" presStyleIdx="3" presStyleCnt="8"/>
      <dgm:spPr/>
    </dgm:pt>
    <dgm:pt modelId="{CEC4B061-CA8D-42D5-B2E1-7EFAEBEB70F6}" type="pres">
      <dgm:prSet presAssocID="{C0EC2C20-A6DD-4DB9-9059-46F5A8A8BF8D}" presName="connectorText" presStyleLbl="sibTrans2D1" presStyleIdx="3" presStyleCnt="8"/>
      <dgm:spPr/>
    </dgm:pt>
    <dgm:pt modelId="{DCDA9F69-C5C1-4EE7-8DEC-E00B4FC91C31}" type="pres">
      <dgm:prSet presAssocID="{A67324E6-3B22-4FFC-99C4-02D4B97ACEDB}" presName="node" presStyleLbl="node1" presStyleIdx="3" presStyleCnt="8">
        <dgm:presLayoutVars>
          <dgm:bulletEnabled val="1"/>
        </dgm:presLayoutVars>
      </dgm:prSet>
      <dgm:spPr/>
    </dgm:pt>
    <dgm:pt modelId="{20C777E1-B5C9-4D87-855A-A0CAC8641EB6}" type="pres">
      <dgm:prSet presAssocID="{4C8611EC-D1A8-4CC4-9148-827914511E2F}" presName="parTrans" presStyleLbl="sibTrans2D1" presStyleIdx="4" presStyleCnt="8"/>
      <dgm:spPr/>
    </dgm:pt>
    <dgm:pt modelId="{CD19FA63-83DD-48B9-84A3-EBAA345881D4}" type="pres">
      <dgm:prSet presAssocID="{4C8611EC-D1A8-4CC4-9148-827914511E2F}" presName="connectorText" presStyleLbl="sibTrans2D1" presStyleIdx="4" presStyleCnt="8"/>
      <dgm:spPr/>
    </dgm:pt>
    <dgm:pt modelId="{57527CD4-4066-428F-9D15-EBAAC102B485}" type="pres">
      <dgm:prSet presAssocID="{D6E562B6-23B6-4BAA-935E-46301D2D8CCA}" presName="node" presStyleLbl="node1" presStyleIdx="4" presStyleCnt="8">
        <dgm:presLayoutVars>
          <dgm:bulletEnabled val="1"/>
        </dgm:presLayoutVars>
      </dgm:prSet>
      <dgm:spPr/>
    </dgm:pt>
    <dgm:pt modelId="{DA294727-3F7B-45A3-AC85-491DAE50844D}" type="pres">
      <dgm:prSet presAssocID="{B0738FE1-41F7-411F-A4B4-9786FCD7BB45}" presName="parTrans" presStyleLbl="sibTrans2D1" presStyleIdx="5" presStyleCnt="8"/>
      <dgm:spPr/>
    </dgm:pt>
    <dgm:pt modelId="{78D95018-4508-4DFC-B3FB-0DF99739D17E}" type="pres">
      <dgm:prSet presAssocID="{B0738FE1-41F7-411F-A4B4-9786FCD7BB45}" presName="connectorText" presStyleLbl="sibTrans2D1" presStyleIdx="5" presStyleCnt="8"/>
      <dgm:spPr/>
    </dgm:pt>
    <dgm:pt modelId="{FBC14D4E-924A-47AE-92C1-77E9670040FE}" type="pres">
      <dgm:prSet presAssocID="{23348490-CB74-45F6-8FDC-A64A52A75FC3}" presName="node" presStyleLbl="node1" presStyleIdx="5" presStyleCnt="8">
        <dgm:presLayoutVars>
          <dgm:bulletEnabled val="1"/>
        </dgm:presLayoutVars>
      </dgm:prSet>
      <dgm:spPr/>
    </dgm:pt>
    <dgm:pt modelId="{395B53F6-A9CC-4D1D-914D-99C85EE62B8B}" type="pres">
      <dgm:prSet presAssocID="{1BCA5A50-A8A2-4FBA-A68B-C6C8980A18E9}" presName="parTrans" presStyleLbl="sibTrans2D1" presStyleIdx="6" presStyleCnt="8"/>
      <dgm:spPr/>
    </dgm:pt>
    <dgm:pt modelId="{69665779-C003-41CC-A252-DADBF0E9F5D6}" type="pres">
      <dgm:prSet presAssocID="{1BCA5A50-A8A2-4FBA-A68B-C6C8980A18E9}" presName="connectorText" presStyleLbl="sibTrans2D1" presStyleIdx="6" presStyleCnt="8"/>
      <dgm:spPr/>
    </dgm:pt>
    <dgm:pt modelId="{22A33A42-29B4-4532-BBB2-14E954864359}" type="pres">
      <dgm:prSet presAssocID="{49C3FD08-D738-4069-AC3C-7804EEF21324}" presName="node" presStyleLbl="node1" presStyleIdx="6" presStyleCnt="8">
        <dgm:presLayoutVars>
          <dgm:bulletEnabled val="1"/>
        </dgm:presLayoutVars>
      </dgm:prSet>
      <dgm:spPr/>
    </dgm:pt>
    <dgm:pt modelId="{A72F373E-5183-4048-B0D6-2C7CC29BBB3E}" type="pres">
      <dgm:prSet presAssocID="{B01A348B-FB82-433D-841C-8252FDD433D4}" presName="parTrans" presStyleLbl="sibTrans2D1" presStyleIdx="7" presStyleCnt="8"/>
      <dgm:spPr/>
    </dgm:pt>
    <dgm:pt modelId="{747CF222-3DDC-4E50-84C5-2A298198CB53}" type="pres">
      <dgm:prSet presAssocID="{B01A348B-FB82-433D-841C-8252FDD433D4}" presName="connectorText" presStyleLbl="sibTrans2D1" presStyleIdx="7" presStyleCnt="8"/>
      <dgm:spPr/>
    </dgm:pt>
    <dgm:pt modelId="{F7031737-2D5A-4620-A774-4BF89FD75062}" type="pres">
      <dgm:prSet presAssocID="{79CCB9E8-702E-42B4-AC0D-90EA7150BEFF}" presName="node" presStyleLbl="node1" presStyleIdx="7" presStyleCnt="8">
        <dgm:presLayoutVars>
          <dgm:bulletEnabled val="1"/>
        </dgm:presLayoutVars>
      </dgm:prSet>
      <dgm:spPr/>
    </dgm:pt>
  </dgm:ptLst>
  <dgm:cxnLst>
    <dgm:cxn modelId="{C267B502-713B-42F0-9D38-F06A75FE6BB9}" srcId="{4603825D-DF51-46BB-B80A-A94B175E32C6}" destId="{D6E562B6-23B6-4BAA-935E-46301D2D8CCA}" srcOrd="4" destOrd="0" parTransId="{4C8611EC-D1A8-4CC4-9148-827914511E2F}" sibTransId="{B4F34E10-74C1-44B7-858B-DB00F007C11B}"/>
    <dgm:cxn modelId="{83D40009-78C4-480B-B1E0-662EE14D1BF2}" type="presOf" srcId="{4603825D-DF51-46BB-B80A-A94B175E32C6}" destId="{5C1006C1-3E59-4C33-9E21-87DE091BB283}" srcOrd="0" destOrd="0" presId="urn:microsoft.com/office/officeart/2005/8/layout/radial5"/>
    <dgm:cxn modelId="{459FAF0F-3FB0-4406-AECE-DC231025205B}" type="presOf" srcId="{0EF146D0-9CC9-4EA5-9DF3-187B9205213C}" destId="{436F241C-2F1E-4C2B-B556-775DF9108813}" srcOrd="0" destOrd="0" presId="urn:microsoft.com/office/officeart/2005/8/layout/radial5"/>
    <dgm:cxn modelId="{C14E361A-B5E8-45EE-BE09-355A32839702}" type="presOf" srcId="{63714D95-4D5D-4586-886B-28E18120811D}" destId="{CDCF7709-1E59-4B63-8F24-19AECFF4E113}" srcOrd="0" destOrd="0" presId="urn:microsoft.com/office/officeart/2005/8/layout/radial5"/>
    <dgm:cxn modelId="{D83CFF2F-39AE-44E0-9583-D8D90D09C841}" type="presOf" srcId="{E4DB6440-43BC-427B-84C6-DD9DEBC0E614}" destId="{D74AB799-AAA5-4866-A1F5-176D301F3E01}" srcOrd="0" destOrd="0" presId="urn:microsoft.com/office/officeart/2005/8/layout/radial5"/>
    <dgm:cxn modelId="{459A3F35-8B5E-4863-B8A6-09CD0ACE6812}" type="presOf" srcId="{C0EC2C20-A6DD-4DB9-9059-46F5A8A8BF8D}" destId="{CEC4B061-CA8D-42D5-B2E1-7EFAEBEB70F6}" srcOrd="1" destOrd="0" presId="urn:microsoft.com/office/officeart/2005/8/layout/radial5"/>
    <dgm:cxn modelId="{1D56EA3E-9E6B-42E0-A746-9E521A0F34D6}" type="presOf" srcId="{FACAC1D4-D0C1-4851-BEEA-CC7A5040F222}" destId="{747E07CC-F18D-4B52-8FE8-D65ECE9B723B}" srcOrd="1" destOrd="0" presId="urn:microsoft.com/office/officeart/2005/8/layout/radial5"/>
    <dgm:cxn modelId="{8930C840-F329-4F29-A594-03B4332D8649}" srcId="{4603825D-DF51-46BB-B80A-A94B175E32C6}" destId="{79CCB9E8-702E-42B4-AC0D-90EA7150BEFF}" srcOrd="7" destOrd="0" parTransId="{B01A348B-FB82-433D-841C-8252FDD433D4}" sibTransId="{8FDB9422-0E16-4DBB-84B2-ABFB3BB52ECA}"/>
    <dgm:cxn modelId="{B0A6945D-460D-4280-882D-7CF5C886D46F}" type="presOf" srcId="{C0EC2C20-A6DD-4DB9-9059-46F5A8A8BF8D}" destId="{BDEEBAC5-CA6D-4A19-B793-EF966623826D}" srcOrd="0" destOrd="0" presId="urn:microsoft.com/office/officeart/2005/8/layout/radial5"/>
    <dgm:cxn modelId="{0E5F9160-B8F7-4FEC-B607-2970F324812D}" type="presOf" srcId="{23348490-CB74-45F6-8FDC-A64A52A75FC3}" destId="{FBC14D4E-924A-47AE-92C1-77E9670040FE}" srcOrd="0" destOrd="0" presId="urn:microsoft.com/office/officeart/2005/8/layout/radial5"/>
    <dgm:cxn modelId="{DC02F043-4E69-4863-B51F-5F10EC5CCB7A}" type="presOf" srcId="{D6E562B6-23B6-4BAA-935E-46301D2D8CCA}" destId="{57527CD4-4066-428F-9D15-EBAAC102B485}" srcOrd="0" destOrd="0" presId="urn:microsoft.com/office/officeart/2005/8/layout/radial5"/>
    <dgm:cxn modelId="{1E6A0649-995B-4966-AFDA-3E7282F031CE}" type="presOf" srcId="{1BCA5A50-A8A2-4FBA-A68B-C6C8980A18E9}" destId="{395B53F6-A9CC-4D1D-914D-99C85EE62B8B}" srcOrd="0" destOrd="0" presId="urn:microsoft.com/office/officeart/2005/8/layout/radial5"/>
    <dgm:cxn modelId="{1C26216C-C269-474F-8E02-AE7EF49C5A79}" type="presOf" srcId="{FACAC1D4-D0C1-4851-BEEA-CC7A5040F222}" destId="{E073FB3C-2A78-47D5-B66A-7AA210616BD0}" srcOrd="0" destOrd="0" presId="urn:microsoft.com/office/officeart/2005/8/layout/radial5"/>
    <dgm:cxn modelId="{44D30771-8EDF-4AB0-BB4E-611F35FD8B23}" type="presOf" srcId="{B01A348B-FB82-433D-841C-8252FDD433D4}" destId="{A72F373E-5183-4048-B0D6-2C7CC29BBB3E}" srcOrd="0" destOrd="0" presId="urn:microsoft.com/office/officeart/2005/8/layout/radial5"/>
    <dgm:cxn modelId="{6C784071-E57B-4E39-BEAC-D398F2129D9B}" srcId="{4603825D-DF51-46BB-B80A-A94B175E32C6}" destId="{A67324E6-3B22-4FFC-99C4-02D4B97ACEDB}" srcOrd="3" destOrd="0" parTransId="{C0EC2C20-A6DD-4DB9-9059-46F5A8A8BF8D}" sibTransId="{C4164E07-09F1-4A19-9393-D0091C196461}"/>
    <dgm:cxn modelId="{1ED83858-0796-4464-B3E8-4747B76F10F3}" type="presOf" srcId="{F3B20B49-FB2D-44DB-9256-2590EB596B8B}" destId="{2297C8BE-034C-4542-9981-0A0C833E8710}" srcOrd="1" destOrd="0" presId="urn:microsoft.com/office/officeart/2005/8/layout/radial5"/>
    <dgm:cxn modelId="{D8279A78-4164-4807-8136-4C4CEC87D8BC}" type="presOf" srcId="{B01A348B-FB82-433D-841C-8252FDD433D4}" destId="{747CF222-3DDC-4E50-84C5-2A298198CB53}" srcOrd="1" destOrd="0" presId="urn:microsoft.com/office/officeart/2005/8/layout/radial5"/>
    <dgm:cxn modelId="{24946986-4ED3-47AA-8C26-FAA4A24B05FF}" srcId="{4603825D-DF51-46BB-B80A-A94B175E32C6}" destId="{23348490-CB74-45F6-8FDC-A64A52A75FC3}" srcOrd="5" destOrd="0" parTransId="{B0738FE1-41F7-411F-A4B4-9786FCD7BB45}" sibTransId="{1A5AA332-534D-4A3B-AD16-5BBF3D372113}"/>
    <dgm:cxn modelId="{06965C8F-B387-4499-8AD1-64BF40988C2D}" srcId="{4603825D-DF51-46BB-B80A-A94B175E32C6}" destId="{49C3FD08-D738-4069-AC3C-7804EEF21324}" srcOrd="6" destOrd="0" parTransId="{1BCA5A50-A8A2-4FBA-A68B-C6C8980A18E9}" sibTransId="{43FD77A7-C232-4C20-A121-2AE0E919B873}"/>
    <dgm:cxn modelId="{43BA4D91-4D6F-4D15-97B5-6C8954A9198C}" srcId="{4603825D-DF51-46BB-B80A-A94B175E32C6}" destId="{0A66426E-7B8E-4194-AF6F-8BD61C0B3B3A}" srcOrd="0" destOrd="0" parTransId="{FACAC1D4-D0C1-4851-BEEA-CC7A5040F222}" sibTransId="{E94CC13C-0636-4E31-A627-5B8FDBD703F9}"/>
    <dgm:cxn modelId="{DB8C4C95-5A76-415A-9A55-74260FA6571A}" type="presOf" srcId="{0A66426E-7B8E-4194-AF6F-8BD61C0B3B3A}" destId="{06D089DF-C377-41BB-80C8-CB3AE9F9383F}" srcOrd="0" destOrd="0" presId="urn:microsoft.com/office/officeart/2005/8/layout/radial5"/>
    <dgm:cxn modelId="{A5A9339C-AC04-4C21-BAA1-CCBDB812D6B6}" type="presOf" srcId="{79CCB9E8-702E-42B4-AC0D-90EA7150BEFF}" destId="{F7031737-2D5A-4620-A774-4BF89FD75062}" srcOrd="0" destOrd="0" presId="urn:microsoft.com/office/officeart/2005/8/layout/radial5"/>
    <dgm:cxn modelId="{F218049F-761F-4EE5-B7DA-9AE6E1CE321D}" type="presOf" srcId="{1BCA5A50-A8A2-4FBA-A68B-C6C8980A18E9}" destId="{69665779-C003-41CC-A252-DADBF0E9F5D6}" srcOrd="1" destOrd="0" presId="urn:microsoft.com/office/officeart/2005/8/layout/radial5"/>
    <dgm:cxn modelId="{1A26CDB7-85AC-4AD0-98FC-208448C565A6}" type="presOf" srcId="{A67324E6-3B22-4FFC-99C4-02D4B97ACEDB}" destId="{DCDA9F69-C5C1-4EE7-8DEC-E00B4FC91C31}" srcOrd="0" destOrd="0" presId="urn:microsoft.com/office/officeart/2005/8/layout/radial5"/>
    <dgm:cxn modelId="{2ADCCACD-D054-4F73-A51A-3BBAEF49DB7E}" type="presOf" srcId="{4C8611EC-D1A8-4CC4-9148-827914511E2F}" destId="{CD19FA63-83DD-48B9-84A3-EBAA345881D4}" srcOrd="1" destOrd="0" presId="urn:microsoft.com/office/officeart/2005/8/layout/radial5"/>
    <dgm:cxn modelId="{414936D0-FCAB-4C31-B3E0-D4EDE8AD75FD}" type="presOf" srcId="{19AB448E-C4A3-49FA-87CF-C27B237C5421}" destId="{022B5015-4C8E-42F3-BEDC-050D3D82A383}" srcOrd="0" destOrd="0" presId="urn:microsoft.com/office/officeart/2005/8/layout/radial5"/>
    <dgm:cxn modelId="{505C5BD9-D6B7-4A88-B5BB-6EAE2E2B54C9}" srcId="{19AB448E-C4A3-49FA-87CF-C27B237C5421}" destId="{4603825D-DF51-46BB-B80A-A94B175E32C6}" srcOrd="0" destOrd="0" parTransId="{D6D4EAD5-7672-4B26-B33E-97B03D5BCC74}" sibTransId="{A622CB09-3456-4281-BC3E-8E8F69F09F61}"/>
    <dgm:cxn modelId="{4031D6E2-61C4-4639-B63A-13878A9DDCDA}" type="presOf" srcId="{F3B20B49-FB2D-44DB-9256-2590EB596B8B}" destId="{0C3966CA-AB58-45B4-9721-D027A2AE6BD1}" srcOrd="0" destOrd="0" presId="urn:microsoft.com/office/officeart/2005/8/layout/radial5"/>
    <dgm:cxn modelId="{806B62E3-3709-40FD-BE06-0793060FC47E}" type="presOf" srcId="{B0738FE1-41F7-411F-A4B4-9786FCD7BB45}" destId="{78D95018-4508-4DFC-B3FB-0DF99739D17E}" srcOrd="1" destOrd="0" presId="urn:microsoft.com/office/officeart/2005/8/layout/radial5"/>
    <dgm:cxn modelId="{FFB4DEE7-2240-43BA-BD1A-AC4C75F2F7E8}" type="presOf" srcId="{4C8611EC-D1A8-4CC4-9148-827914511E2F}" destId="{20C777E1-B5C9-4D87-855A-A0CAC8641EB6}" srcOrd="0" destOrd="0" presId="urn:microsoft.com/office/officeart/2005/8/layout/radial5"/>
    <dgm:cxn modelId="{AAEA8AEB-06DE-40EF-B51B-D0CD4B344A02}" type="presOf" srcId="{B0738FE1-41F7-411F-A4B4-9786FCD7BB45}" destId="{DA294727-3F7B-45A3-AC85-491DAE50844D}" srcOrd="0" destOrd="0" presId="urn:microsoft.com/office/officeart/2005/8/layout/radial5"/>
    <dgm:cxn modelId="{E57E4CED-9965-4729-9FE0-47176B10DB13}" srcId="{4603825D-DF51-46BB-B80A-A94B175E32C6}" destId="{0EF146D0-9CC9-4EA5-9DF3-187B9205213C}" srcOrd="2" destOrd="0" parTransId="{F3B20B49-FB2D-44DB-9256-2590EB596B8B}" sibTransId="{FE5E8A4F-FC40-4F9B-A4D5-9F74786A208F}"/>
    <dgm:cxn modelId="{240F5DF5-F8EB-43B7-884A-8DE81F933011}" type="presOf" srcId="{E4DB6440-43BC-427B-84C6-DD9DEBC0E614}" destId="{E068B14B-6532-4685-8435-15A96C47C1D1}" srcOrd="1" destOrd="0" presId="urn:microsoft.com/office/officeart/2005/8/layout/radial5"/>
    <dgm:cxn modelId="{DADCDCF6-883A-42BB-8634-D1D123E69FC3}" type="presOf" srcId="{49C3FD08-D738-4069-AC3C-7804EEF21324}" destId="{22A33A42-29B4-4532-BBB2-14E954864359}" srcOrd="0" destOrd="0" presId="urn:microsoft.com/office/officeart/2005/8/layout/radial5"/>
    <dgm:cxn modelId="{C54362F7-D1CD-4D67-8D80-90BEF35793C0}" srcId="{4603825D-DF51-46BB-B80A-A94B175E32C6}" destId="{63714D95-4D5D-4586-886B-28E18120811D}" srcOrd="1" destOrd="0" parTransId="{E4DB6440-43BC-427B-84C6-DD9DEBC0E614}" sibTransId="{E5F88104-72ED-44F6-A579-A9526B58DAA6}"/>
    <dgm:cxn modelId="{699C6FD2-3B4C-4359-BD9F-39F2E38CB92F}" type="presParOf" srcId="{022B5015-4C8E-42F3-BEDC-050D3D82A383}" destId="{5C1006C1-3E59-4C33-9E21-87DE091BB283}" srcOrd="0" destOrd="0" presId="urn:microsoft.com/office/officeart/2005/8/layout/radial5"/>
    <dgm:cxn modelId="{3FFDF693-5927-43C5-802C-BC7DE1D91D1A}" type="presParOf" srcId="{022B5015-4C8E-42F3-BEDC-050D3D82A383}" destId="{E073FB3C-2A78-47D5-B66A-7AA210616BD0}" srcOrd="1" destOrd="0" presId="urn:microsoft.com/office/officeart/2005/8/layout/radial5"/>
    <dgm:cxn modelId="{6E682211-9AE4-4F72-8125-22EA2FFA04C3}" type="presParOf" srcId="{E073FB3C-2A78-47D5-B66A-7AA210616BD0}" destId="{747E07CC-F18D-4B52-8FE8-D65ECE9B723B}" srcOrd="0" destOrd="0" presId="urn:microsoft.com/office/officeart/2005/8/layout/radial5"/>
    <dgm:cxn modelId="{C13141E0-D47B-4739-84F6-4823E3C386EC}" type="presParOf" srcId="{022B5015-4C8E-42F3-BEDC-050D3D82A383}" destId="{06D089DF-C377-41BB-80C8-CB3AE9F9383F}" srcOrd="2" destOrd="0" presId="urn:microsoft.com/office/officeart/2005/8/layout/radial5"/>
    <dgm:cxn modelId="{CD635727-715D-4D9A-8265-27B9C66CA2AE}" type="presParOf" srcId="{022B5015-4C8E-42F3-BEDC-050D3D82A383}" destId="{D74AB799-AAA5-4866-A1F5-176D301F3E01}" srcOrd="3" destOrd="0" presId="urn:microsoft.com/office/officeart/2005/8/layout/radial5"/>
    <dgm:cxn modelId="{C1948545-07E7-4046-B497-4B7215010495}" type="presParOf" srcId="{D74AB799-AAA5-4866-A1F5-176D301F3E01}" destId="{E068B14B-6532-4685-8435-15A96C47C1D1}" srcOrd="0" destOrd="0" presId="urn:microsoft.com/office/officeart/2005/8/layout/radial5"/>
    <dgm:cxn modelId="{8ECCE828-9EA7-4620-BE99-D0539E774A2F}" type="presParOf" srcId="{022B5015-4C8E-42F3-BEDC-050D3D82A383}" destId="{CDCF7709-1E59-4B63-8F24-19AECFF4E113}" srcOrd="4" destOrd="0" presId="urn:microsoft.com/office/officeart/2005/8/layout/radial5"/>
    <dgm:cxn modelId="{60093314-1A94-4343-90CC-D4E38C56AD4E}" type="presParOf" srcId="{022B5015-4C8E-42F3-BEDC-050D3D82A383}" destId="{0C3966CA-AB58-45B4-9721-D027A2AE6BD1}" srcOrd="5" destOrd="0" presId="urn:microsoft.com/office/officeart/2005/8/layout/radial5"/>
    <dgm:cxn modelId="{AA26CCFB-C1CF-4D97-87D0-954EAAE20229}" type="presParOf" srcId="{0C3966CA-AB58-45B4-9721-D027A2AE6BD1}" destId="{2297C8BE-034C-4542-9981-0A0C833E8710}" srcOrd="0" destOrd="0" presId="urn:microsoft.com/office/officeart/2005/8/layout/radial5"/>
    <dgm:cxn modelId="{E6F3726A-F608-49E2-8F6A-E485A2E19F5B}" type="presParOf" srcId="{022B5015-4C8E-42F3-BEDC-050D3D82A383}" destId="{436F241C-2F1E-4C2B-B556-775DF9108813}" srcOrd="6" destOrd="0" presId="urn:microsoft.com/office/officeart/2005/8/layout/radial5"/>
    <dgm:cxn modelId="{D4E5403B-CA48-4F9F-8939-C0A337085AB3}" type="presParOf" srcId="{022B5015-4C8E-42F3-BEDC-050D3D82A383}" destId="{BDEEBAC5-CA6D-4A19-B793-EF966623826D}" srcOrd="7" destOrd="0" presId="urn:microsoft.com/office/officeart/2005/8/layout/radial5"/>
    <dgm:cxn modelId="{AB2558A8-4E5C-4BEE-B881-D415A56D28CA}" type="presParOf" srcId="{BDEEBAC5-CA6D-4A19-B793-EF966623826D}" destId="{CEC4B061-CA8D-42D5-B2E1-7EFAEBEB70F6}" srcOrd="0" destOrd="0" presId="urn:microsoft.com/office/officeart/2005/8/layout/radial5"/>
    <dgm:cxn modelId="{D9B8461F-DBFB-4F3E-B21B-5725A0BF42C5}" type="presParOf" srcId="{022B5015-4C8E-42F3-BEDC-050D3D82A383}" destId="{DCDA9F69-C5C1-4EE7-8DEC-E00B4FC91C31}" srcOrd="8" destOrd="0" presId="urn:microsoft.com/office/officeart/2005/8/layout/radial5"/>
    <dgm:cxn modelId="{2DC16EC8-4479-47F4-9129-019A4BCDA37D}" type="presParOf" srcId="{022B5015-4C8E-42F3-BEDC-050D3D82A383}" destId="{20C777E1-B5C9-4D87-855A-A0CAC8641EB6}" srcOrd="9" destOrd="0" presId="urn:microsoft.com/office/officeart/2005/8/layout/radial5"/>
    <dgm:cxn modelId="{883111C8-345C-46ED-A312-91409A9637A7}" type="presParOf" srcId="{20C777E1-B5C9-4D87-855A-A0CAC8641EB6}" destId="{CD19FA63-83DD-48B9-84A3-EBAA345881D4}" srcOrd="0" destOrd="0" presId="urn:microsoft.com/office/officeart/2005/8/layout/radial5"/>
    <dgm:cxn modelId="{C38EABE1-5363-4666-B967-EDB69E380B06}" type="presParOf" srcId="{022B5015-4C8E-42F3-BEDC-050D3D82A383}" destId="{57527CD4-4066-428F-9D15-EBAAC102B485}" srcOrd="10" destOrd="0" presId="urn:microsoft.com/office/officeart/2005/8/layout/radial5"/>
    <dgm:cxn modelId="{B8F2B8FA-834A-497A-BD90-DF76BB92FEC5}" type="presParOf" srcId="{022B5015-4C8E-42F3-BEDC-050D3D82A383}" destId="{DA294727-3F7B-45A3-AC85-491DAE50844D}" srcOrd="11" destOrd="0" presId="urn:microsoft.com/office/officeart/2005/8/layout/radial5"/>
    <dgm:cxn modelId="{D2C71EFD-DC2A-4F66-805F-141B4CE94931}" type="presParOf" srcId="{DA294727-3F7B-45A3-AC85-491DAE50844D}" destId="{78D95018-4508-4DFC-B3FB-0DF99739D17E}" srcOrd="0" destOrd="0" presId="urn:microsoft.com/office/officeart/2005/8/layout/radial5"/>
    <dgm:cxn modelId="{A068F573-7060-404F-8525-ADE4188366F8}" type="presParOf" srcId="{022B5015-4C8E-42F3-BEDC-050D3D82A383}" destId="{FBC14D4E-924A-47AE-92C1-77E9670040FE}" srcOrd="12" destOrd="0" presId="urn:microsoft.com/office/officeart/2005/8/layout/radial5"/>
    <dgm:cxn modelId="{7CEE5250-390A-46F8-995D-7B92D71635FE}" type="presParOf" srcId="{022B5015-4C8E-42F3-BEDC-050D3D82A383}" destId="{395B53F6-A9CC-4D1D-914D-99C85EE62B8B}" srcOrd="13" destOrd="0" presId="urn:microsoft.com/office/officeart/2005/8/layout/radial5"/>
    <dgm:cxn modelId="{9521D1E0-E9A8-4AB7-976F-66C2815E4121}" type="presParOf" srcId="{395B53F6-A9CC-4D1D-914D-99C85EE62B8B}" destId="{69665779-C003-41CC-A252-DADBF0E9F5D6}" srcOrd="0" destOrd="0" presId="urn:microsoft.com/office/officeart/2005/8/layout/radial5"/>
    <dgm:cxn modelId="{DBB663A2-D138-4BAF-8381-E4E9CDA90B76}" type="presParOf" srcId="{022B5015-4C8E-42F3-BEDC-050D3D82A383}" destId="{22A33A42-29B4-4532-BBB2-14E954864359}" srcOrd="14" destOrd="0" presId="urn:microsoft.com/office/officeart/2005/8/layout/radial5"/>
    <dgm:cxn modelId="{AC02E608-4C02-4238-A8BB-3BB47029531F}" type="presParOf" srcId="{022B5015-4C8E-42F3-BEDC-050D3D82A383}" destId="{A72F373E-5183-4048-B0D6-2C7CC29BBB3E}" srcOrd="15" destOrd="0" presId="urn:microsoft.com/office/officeart/2005/8/layout/radial5"/>
    <dgm:cxn modelId="{0408B2C6-1B6E-4487-A836-2D303BAD8011}" type="presParOf" srcId="{A72F373E-5183-4048-B0D6-2C7CC29BBB3E}" destId="{747CF222-3DDC-4E50-84C5-2A298198CB53}" srcOrd="0" destOrd="0" presId="urn:microsoft.com/office/officeart/2005/8/layout/radial5"/>
    <dgm:cxn modelId="{43C48927-0AC2-4E9E-82C4-0B4F61FD2376}" type="presParOf" srcId="{022B5015-4C8E-42F3-BEDC-050D3D82A383}" destId="{F7031737-2D5A-4620-A774-4BF89FD75062}"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833EA-6FC8-428C-9F1A-34F229CEA8FE}" type="doc">
      <dgm:prSet loTypeId="urn:microsoft.com/office/officeart/2005/8/layout/rings+Icon" loCatId="relationship" qsTypeId="urn:microsoft.com/office/officeart/2005/8/quickstyle/3d1" qsCatId="3D" csTypeId="urn:microsoft.com/office/officeart/2005/8/colors/colorful3" csCatId="colorful" phldr="1"/>
      <dgm:spPr/>
    </dgm:pt>
    <dgm:pt modelId="{04EB3AC8-9888-4F50-9A7A-E30D405115D6}">
      <dgm:prSet phldrT="[Text]"/>
      <dgm:spPr/>
      <dgm:t>
        <a:bodyPr/>
        <a:lstStyle/>
        <a:p>
          <a:r>
            <a:rPr lang="en-CA"/>
            <a:t>Provincial Government</a:t>
          </a:r>
        </a:p>
      </dgm:t>
    </dgm:pt>
    <dgm:pt modelId="{BA2E72A8-D401-41AD-AFD8-723BB8841469}" type="parTrans" cxnId="{30688B24-99AE-4D79-92EF-F612ABCD1DE2}">
      <dgm:prSet/>
      <dgm:spPr/>
      <dgm:t>
        <a:bodyPr/>
        <a:lstStyle/>
        <a:p>
          <a:endParaRPr lang="en-CA"/>
        </a:p>
      </dgm:t>
    </dgm:pt>
    <dgm:pt modelId="{92A346D9-59DE-47C5-8227-D1F9C4D16AD5}" type="sibTrans" cxnId="{30688B24-99AE-4D79-92EF-F612ABCD1DE2}">
      <dgm:prSet/>
      <dgm:spPr/>
      <dgm:t>
        <a:bodyPr/>
        <a:lstStyle/>
        <a:p>
          <a:endParaRPr lang="en-CA"/>
        </a:p>
      </dgm:t>
    </dgm:pt>
    <dgm:pt modelId="{D3B63C4D-B52C-415B-B7FA-5457940572EC}">
      <dgm:prSet phldrT="[Text]"/>
      <dgm:spPr/>
      <dgm:t>
        <a:bodyPr/>
        <a:lstStyle/>
        <a:p>
          <a:r>
            <a:rPr lang="en-CA"/>
            <a:t>Municipality</a:t>
          </a:r>
        </a:p>
      </dgm:t>
    </dgm:pt>
    <dgm:pt modelId="{42AB5A2D-C62C-4D80-B2B3-8B984B08A176}" type="parTrans" cxnId="{55FAA387-35F8-4148-BBFD-11D552FD7F79}">
      <dgm:prSet/>
      <dgm:spPr/>
      <dgm:t>
        <a:bodyPr/>
        <a:lstStyle/>
        <a:p>
          <a:endParaRPr lang="en-CA"/>
        </a:p>
      </dgm:t>
    </dgm:pt>
    <dgm:pt modelId="{2E8A6DD3-0DA2-402D-9D72-82BA6EA93C52}" type="sibTrans" cxnId="{55FAA387-35F8-4148-BBFD-11D552FD7F79}">
      <dgm:prSet/>
      <dgm:spPr/>
      <dgm:t>
        <a:bodyPr/>
        <a:lstStyle/>
        <a:p>
          <a:endParaRPr lang="en-CA"/>
        </a:p>
      </dgm:t>
    </dgm:pt>
    <dgm:pt modelId="{10B9E0C9-DE80-4DE9-8776-C5E0D255F16B}">
      <dgm:prSet phldrT="[Text]"/>
      <dgm:spPr/>
      <dgm:t>
        <a:bodyPr/>
        <a:lstStyle/>
        <a:p>
          <a:r>
            <a:rPr lang="en-CA"/>
            <a:t>Community </a:t>
          </a:r>
        </a:p>
      </dgm:t>
    </dgm:pt>
    <dgm:pt modelId="{F2789B1E-2E86-4ED7-8934-CC966435257E}" type="parTrans" cxnId="{E447CD69-F2EC-4E8F-97C5-9B3E2BECBEA6}">
      <dgm:prSet/>
      <dgm:spPr/>
      <dgm:t>
        <a:bodyPr/>
        <a:lstStyle/>
        <a:p>
          <a:endParaRPr lang="en-CA"/>
        </a:p>
      </dgm:t>
    </dgm:pt>
    <dgm:pt modelId="{DDF904FC-AF87-475B-B337-32027D59EDA2}" type="sibTrans" cxnId="{E447CD69-F2EC-4E8F-97C5-9B3E2BECBEA6}">
      <dgm:prSet/>
      <dgm:spPr/>
      <dgm:t>
        <a:bodyPr/>
        <a:lstStyle/>
        <a:p>
          <a:endParaRPr lang="en-CA"/>
        </a:p>
      </dgm:t>
    </dgm:pt>
    <dgm:pt modelId="{1F52E237-AB1F-47D0-8366-2A98DA1E6CD1}">
      <dgm:prSet/>
      <dgm:spPr/>
      <dgm:t>
        <a:bodyPr/>
        <a:lstStyle/>
        <a:p>
          <a:r>
            <a:rPr lang="en-CA"/>
            <a:t>Health Authority</a:t>
          </a:r>
        </a:p>
      </dgm:t>
    </dgm:pt>
    <dgm:pt modelId="{29A0E0AB-0438-4D63-86E1-8F42A9B0B5AD}" type="parTrans" cxnId="{62AB4D10-7F3B-4DFD-8F24-2D214BC95B6B}">
      <dgm:prSet/>
      <dgm:spPr/>
      <dgm:t>
        <a:bodyPr/>
        <a:lstStyle/>
        <a:p>
          <a:endParaRPr lang="en-CA"/>
        </a:p>
      </dgm:t>
    </dgm:pt>
    <dgm:pt modelId="{E73737A9-1AEC-4962-A5A2-47C570240E57}" type="sibTrans" cxnId="{62AB4D10-7F3B-4DFD-8F24-2D214BC95B6B}">
      <dgm:prSet/>
      <dgm:spPr/>
      <dgm:t>
        <a:bodyPr/>
        <a:lstStyle/>
        <a:p>
          <a:endParaRPr lang="en-CA"/>
        </a:p>
      </dgm:t>
    </dgm:pt>
    <dgm:pt modelId="{29B93154-379A-4118-9B06-CB523C1416E1}">
      <dgm:prSet phldrT="[Text]"/>
      <dgm:spPr/>
      <dgm:t>
        <a:bodyPr/>
        <a:lstStyle/>
        <a:p>
          <a:r>
            <a:rPr lang="en-CA"/>
            <a:t>Housing </a:t>
          </a:r>
          <a:br>
            <a:rPr lang="en-CA"/>
          </a:br>
          <a:r>
            <a:rPr lang="en-CA"/>
            <a:t>&amp; shelter operators</a:t>
          </a:r>
        </a:p>
      </dgm:t>
    </dgm:pt>
    <dgm:pt modelId="{9A080BF0-A973-4120-AAD3-4AE33E2B1E98}" type="parTrans" cxnId="{22316E7B-C2C5-4E17-9A5C-60EE0AC79B5C}">
      <dgm:prSet/>
      <dgm:spPr/>
      <dgm:t>
        <a:bodyPr/>
        <a:lstStyle/>
        <a:p>
          <a:endParaRPr lang="en-CA"/>
        </a:p>
      </dgm:t>
    </dgm:pt>
    <dgm:pt modelId="{73DB5503-E96A-4BB9-8B3E-0C4AF16D91B6}" type="sibTrans" cxnId="{22316E7B-C2C5-4E17-9A5C-60EE0AC79B5C}">
      <dgm:prSet/>
      <dgm:spPr/>
      <dgm:t>
        <a:bodyPr/>
        <a:lstStyle/>
        <a:p>
          <a:endParaRPr lang="en-CA"/>
        </a:p>
      </dgm:t>
    </dgm:pt>
    <dgm:pt modelId="{0A27F779-3A0D-452C-8936-48FC44408319}">
      <dgm:prSet phldrT="[Text]"/>
      <dgm:spPr/>
      <dgm:t>
        <a:bodyPr/>
        <a:lstStyle/>
        <a:p>
          <a:r>
            <a:rPr lang="en-CA"/>
            <a:t>Service Providers</a:t>
          </a:r>
        </a:p>
      </dgm:t>
    </dgm:pt>
    <dgm:pt modelId="{E903DFDD-DCE4-47E7-98B6-C09A3DE16A88}" type="parTrans" cxnId="{85181735-BA09-42D4-B218-28E31FFA7FA5}">
      <dgm:prSet/>
      <dgm:spPr/>
      <dgm:t>
        <a:bodyPr/>
        <a:lstStyle/>
        <a:p>
          <a:endParaRPr lang="en-CA"/>
        </a:p>
      </dgm:t>
    </dgm:pt>
    <dgm:pt modelId="{10BC4A48-96C4-4CA9-9484-1477CA09D921}" type="sibTrans" cxnId="{85181735-BA09-42D4-B218-28E31FFA7FA5}">
      <dgm:prSet/>
      <dgm:spPr/>
      <dgm:t>
        <a:bodyPr/>
        <a:lstStyle/>
        <a:p>
          <a:endParaRPr lang="en-CA"/>
        </a:p>
      </dgm:t>
    </dgm:pt>
    <dgm:pt modelId="{DB27C643-26D6-4EAF-8448-68ECD54C158A}">
      <dgm:prSet phldrT="[Text]"/>
      <dgm:spPr/>
      <dgm:t>
        <a:bodyPr/>
        <a:lstStyle/>
        <a:p>
          <a:r>
            <a:rPr lang="en-CA"/>
            <a:t>Impacted Individuals</a:t>
          </a:r>
        </a:p>
      </dgm:t>
    </dgm:pt>
    <dgm:pt modelId="{5E186DD5-1056-4A61-AF38-1628F18276D0}" type="parTrans" cxnId="{456D3C5D-2E48-435E-8FB0-3121648C2853}">
      <dgm:prSet/>
      <dgm:spPr/>
      <dgm:t>
        <a:bodyPr/>
        <a:lstStyle/>
        <a:p>
          <a:endParaRPr lang="en-CA"/>
        </a:p>
      </dgm:t>
    </dgm:pt>
    <dgm:pt modelId="{ED62CCA5-BFC3-4B21-BFD5-375E2CCE44B5}" type="sibTrans" cxnId="{456D3C5D-2E48-435E-8FB0-3121648C2853}">
      <dgm:prSet/>
      <dgm:spPr/>
      <dgm:t>
        <a:bodyPr/>
        <a:lstStyle/>
        <a:p>
          <a:endParaRPr lang="en-CA"/>
        </a:p>
      </dgm:t>
    </dgm:pt>
    <dgm:pt modelId="{A93FD892-D3C6-4F76-8913-C126F0C8DBDD}" type="pres">
      <dgm:prSet presAssocID="{7A5833EA-6FC8-428C-9F1A-34F229CEA8FE}" presName="Name0" presStyleCnt="0">
        <dgm:presLayoutVars>
          <dgm:chMax val="7"/>
          <dgm:dir/>
          <dgm:resizeHandles val="exact"/>
        </dgm:presLayoutVars>
      </dgm:prSet>
      <dgm:spPr/>
    </dgm:pt>
    <dgm:pt modelId="{A8718644-D26F-418F-89E1-73CC565D2F90}" type="pres">
      <dgm:prSet presAssocID="{7A5833EA-6FC8-428C-9F1A-34F229CEA8FE}" presName="ellipse1" presStyleLbl="vennNode1" presStyleIdx="0" presStyleCnt="7" custLinFactNeighborX="-913" custLinFactNeighborY="-7062">
        <dgm:presLayoutVars>
          <dgm:bulletEnabled val="1"/>
        </dgm:presLayoutVars>
      </dgm:prSet>
      <dgm:spPr/>
    </dgm:pt>
    <dgm:pt modelId="{C94371C0-E51A-423B-8D4C-F611C71590D8}" type="pres">
      <dgm:prSet presAssocID="{7A5833EA-6FC8-428C-9F1A-34F229CEA8FE}" presName="ellipse2" presStyleLbl="vennNode1" presStyleIdx="1" presStyleCnt="7" custLinFactNeighborX="-28514" custLinFactNeighborY="-1676">
        <dgm:presLayoutVars>
          <dgm:bulletEnabled val="1"/>
        </dgm:presLayoutVars>
      </dgm:prSet>
      <dgm:spPr/>
    </dgm:pt>
    <dgm:pt modelId="{ECB8B51A-B98C-4DE7-9ABC-A226B51513B5}" type="pres">
      <dgm:prSet presAssocID="{7A5833EA-6FC8-428C-9F1A-34F229CEA8FE}" presName="ellipse3" presStyleLbl="vennNode1" presStyleIdx="2" presStyleCnt="7" custLinFactNeighborX="-23467" custLinFactNeighborY="-3593">
        <dgm:presLayoutVars>
          <dgm:bulletEnabled val="1"/>
        </dgm:presLayoutVars>
      </dgm:prSet>
      <dgm:spPr/>
    </dgm:pt>
    <dgm:pt modelId="{52E4F56A-4173-49D6-9E9D-A33EB9F8E429}" type="pres">
      <dgm:prSet presAssocID="{7A5833EA-6FC8-428C-9F1A-34F229CEA8FE}" presName="ellipse4" presStyleLbl="vennNode1" presStyleIdx="3" presStyleCnt="7" custLinFactNeighborX="-48631" custLinFactNeighborY="3519">
        <dgm:presLayoutVars>
          <dgm:bulletEnabled val="1"/>
        </dgm:presLayoutVars>
      </dgm:prSet>
      <dgm:spPr/>
    </dgm:pt>
    <dgm:pt modelId="{E425C3E5-EEC8-4595-9850-5DF7A68DED4F}" type="pres">
      <dgm:prSet presAssocID="{7A5833EA-6FC8-428C-9F1A-34F229CEA8FE}" presName="ellipse5" presStyleLbl="vennNode1" presStyleIdx="4" presStyleCnt="7" custLinFactNeighborX="-45288" custLinFactNeighborY="-3593">
        <dgm:presLayoutVars>
          <dgm:bulletEnabled val="1"/>
        </dgm:presLayoutVars>
      </dgm:prSet>
      <dgm:spPr/>
    </dgm:pt>
    <dgm:pt modelId="{55ABC471-E57C-4288-BD6C-9617BEEA28BB}" type="pres">
      <dgm:prSet presAssocID="{7A5833EA-6FC8-428C-9F1A-34F229CEA8FE}" presName="ellipse6" presStyleLbl="vennNode1" presStyleIdx="5" presStyleCnt="7" custLinFactNeighborX="-65649" custLinFactNeighborY="7730">
        <dgm:presLayoutVars>
          <dgm:bulletEnabled val="1"/>
        </dgm:presLayoutVars>
      </dgm:prSet>
      <dgm:spPr/>
    </dgm:pt>
    <dgm:pt modelId="{6E19A32F-2123-4F2D-AF8A-7DC964377A46}" type="pres">
      <dgm:prSet presAssocID="{7A5833EA-6FC8-428C-9F1A-34F229CEA8FE}" presName="ellipse7" presStyleLbl="vennNode1" presStyleIdx="6" presStyleCnt="7" custLinFactNeighborX="-69281" custLinFactNeighborY="-4565">
        <dgm:presLayoutVars>
          <dgm:bulletEnabled val="1"/>
        </dgm:presLayoutVars>
      </dgm:prSet>
      <dgm:spPr/>
    </dgm:pt>
  </dgm:ptLst>
  <dgm:cxnLst>
    <dgm:cxn modelId="{62AB4D10-7F3B-4DFD-8F24-2D214BC95B6B}" srcId="{7A5833EA-6FC8-428C-9F1A-34F229CEA8FE}" destId="{1F52E237-AB1F-47D0-8366-2A98DA1E6CD1}" srcOrd="2" destOrd="0" parTransId="{29A0E0AB-0438-4D63-86E1-8F42A9B0B5AD}" sibTransId="{E73737A9-1AEC-4962-A5A2-47C570240E57}"/>
    <dgm:cxn modelId="{92C26D13-5CDC-4F35-B3B0-89E9C58BA319}" type="presOf" srcId="{D3B63C4D-B52C-415B-B7FA-5457940572EC}" destId="{C94371C0-E51A-423B-8D4C-F611C71590D8}" srcOrd="0" destOrd="0" presId="urn:microsoft.com/office/officeart/2005/8/layout/rings+Icon"/>
    <dgm:cxn modelId="{30688B24-99AE-4D79-92EF-F612ABCD1DE2}" srcId="{7A5833EA-6FC8-428C-9F1A-34F229CEA8FE}" destId="{04EB3AC8-9888-4F50-9A7A-E30D405115D6}" srcOrd="0" destOrd="0" parTransId="{BA2E72A8-D401-41AD-AFD8-723BB8841469}" sibTransId="{92A346D9-59DE-47C5-8227-D1F9C4D16AD5}"/>
    <dgm:cxn modelId="{85181735-BA09-42D4-B218-28E31FFA7FA5}" srcId="{7A5833EA-6FC8-428C-9F1A-34F229CEA8FE}" destId="{0A27F779-3A0D-452C-8936-48FC44408319}" srcOrd="5" destOrd="0" parTransId="{E903DFDD-DCE4-47E7-98B6-C09A3DE16A88}" sibTransId="{10BC4A48-96C4-4CA9-9484-1477CA09D921}"/>
    <dgm:cxn modelId="{456D3C5D-2E48-435E-8FB0-3121648C2853}" srcId="{7A5833EA-6FC8-428C-9F1A-34F229CEA8FE}" destId="{DB27C643-26D6-4EAF-8448-68ECD54C158A}" srcOrd="6" destOrd="0" parTransId="{5E186DD5-1056-4A61-AF38-1628F18276D0}" sibTransId="{ED62CCA5-BFC3-4B21-BFD5-375E2CCE44B5}"/>
    <dgm:cxn modelId="{E447CD69-F2EC-4E8F-97C5-9B3E2BECBEA6}" srcId="{7A5833EA-6FC8-428C-9F1A-34F229CEA8FE}" destId="{10B9E0C9-DE80-4DE9-8776-C5E0D255F16B}" srcOrd="3" destOrd="0" parTransId="{F2789B1E-2E86-4ED7-8934-CC966435257E}" sibTransId="{DDF904FC-AF87-475B-B337-32027D59EDA2}"/>
    <dgm:cxn modelId="{07A7026A-31A1-4C71-8778-B7CC26CCF3E6}" type="presOf" srcId="{04EB3AC8-9888-4F50-9A7A-E30D405115D6}" destId="{A8718644-D26F-418F-89E1-73CC565D2F90}" srcOrd="0" destOrd="0" presId="urn:microsoft.com/office/officeart/2005/8/layout/rings+Icon"/>
    <dgm:cxn modelId="{22316E7B-C2C5-4E17-9A5C-60EE0AC79B5C}" srcId="{7A5833EA-6FC8-428C-9F1A-34F229CEA8FE}" destId="{29B93154-379A-4118-9B06-CB523C1416E1}" srcOrd="4" destOrd="0" parTransId="{9A080BF0-A973-4120-AAD3-4AE33E2B1E98}" sibTransId="{73DB5503-E96A-4BB9-8B3E-0C4AF16D91B6}"/>
    <dgm:cxn modelId="{C4BCDF83-7CE9-437E-A56E-4CD85C245547}" type="presOf" srcId="{0A27F779-3A0D-452C-8936-48FC44408319}" destId="{55ABC471-E57C-4288-BD6C-9617BEEA28BB}" srcOrd="0" destOrd="0" presId="urn:microsoft.com/office/officeart/2005/8/layout/rings+Icon"/>
    <dgm:cxn modelId="{55FAA387-35F8-4148-BBFD-11D552FD7F79}" srcId="{7A5833EA-6FC8-428C-9F1A-34F229CEA8FE}" destId="{D3B63C4D-B52C-415B-B7FA-5457940572EC}" srcOrd="1" destOrd="0" parTransId="{42AB5A2D-C62C-4D80-B2B3-8B984B08A176}" sibTransId="{2E8A6DD3-0DA2-402D-9D72-82BA6EA93C52}"/>
    <dgm:cxn modelId="{CB2488AA-FC30-467F-AA6A-36EB353EA893}" type="presOf" srcId="{1F52E237-AB1F-47D0-8366-2A98DA1E6CD1}" destId="{ECB8B51A-B98C-4DE7-9ABC-A226B51513B5}" srcOrd="0" destOrd="0" presId="urn:microsoft.com/office/officeart/2005/8/layout/rings+Icon"/>
    <dgm:cxn modelId="{A8F8D4AE-D9E3-4D2B-B679-A20236A0E697}" type="presOf" srcId="{DB27C643-26D6-4EAF-8448-68ECD54C158A}" destId="{6E19A32F-2123-4F2D-AF8A-7DC964377A46}" srcOrd="0" destOrd="0" presId="urn:microsoft.com/office/officeart/2005/8/layout/rings+Icon"/>
    <dgm:cxn modelId="{91F307D1-DC94-42F3-8BC7-E4F0A10AF5A8}" type="presOf" srcId="{7A5833EA-6FC8-428C-9F1A-34F229CEA8FE}" destId="{A93FD892-D3C6-4F76-8913-C126F0C8DBDD}" srcOrd="0" destOrd="0" presId="urn:microsoft.com/office/officeart/2005/8/layout/rings+Icon"/>
    <dgm:cxn modelId="{87021EF4-31E7-451D-8B30-DD06530578EE}" type="presOf" srcId="{10B9E0C9-DE80-4DE9-8776-C5E0D255F16B}" destId="{52E4F56A-4173-49D6-9E9D-A33EB9F8E429}" srcOrd="0" destOrd="0" presId="urn:microsoft.com/office/officeart/2005/8/layout/rings+Icon"/>
    <dgm:cxn modelId="{FA3A86F4-AC2B-4E13-B79F-12B09E050590}" type="presOf" srcId="{29B93154-379A-4118-9B06-CB523C1416E1}" destId="{E425C3E5-EEC8-4595-9850-5DF7A68DED4F}" srcOrd="0" destOrd="0" presId="urn:microsoft.com/office/officeart/2005/8/layout/rings+Icon"/>
    <dgm:cxn modelId="{39D5E72C-D9D3-40EB-B430-4998E9839C18}" type="presParOf" srcId="{A93FD892-D3C6-4F76-8913-C126F0C8DBDD}" destId="{A8718644-D26F-418F-89E1-73CC565D2F90}" srcOrd="0" destOrd="0" presId="urn:microsoft.com/office/officeart/2005/8/layout/rings+Icon"/>
    <dgm:cxn modelId="{D73C3B17-3756-4612-A17E-6F6E9E2F55E1}" type="presParOf" srcId="{A93FD892-D3C6-4F76-8913-C126F0C8DBDD}" destId="{C94371C0-E51A-423B-8D4C-F611C71590D8}" srcOrd="1" destOrd="0" presId="urn:microsoft.com/office/officeart/2005/8/layout/rings+Icon"/>
    <dgm:cxn modelId="{D9560AFD-EE83-4026-998D-0CDF7C3754D1}" type="presParOf" srcId="{A93FD892-D3C6-4F76-8913-C126F0C8DBDD}" destId="{ECB8B51A-B98C-4DE7-9ABC-A226B51513B5}" srcOrd="2" destOrd="0" presId="urn:microsoft.com/office/officeart/2005/8/layout/rings+Icon"/>
    <dgm:cxn modelId="{F0890319-2EC6-4D93-9E53-47B10573B361}" type="presParOf" srcId="{A93FD892-D3C6-4F76-8913-C126F0C8DBDD}" destId="{52E4F56A-4173-49D6-9E9D-A33EB9F8E429}" srcOrd="3" destOrd="0" presId="urn:microsoft.com/office/officeart/2005/8/layout/rings+Icon"/>
    <dgm:cxn modelId="{53CD704D-8CD7-4D7C-B7A5-FAE312B81581}" type="presParOf" srcId="{A93FD892-D3C6-4F76-8913-C126F0C8DBDD}" destId="{E425C3E5-EEC8-4595-9850-5DF7A68DED4F}" srcOrd="4" destOrd="0" presId="urn:microsoft.com/office/officeart/2005/8/layout/rings+Icon"/>
    <dgm:cxn modelId="{24740A8A-FD8B-495C-A443-96AAC1111A98}" type="presParOf" srcId="{A93FD892-D3C6-4F76-8913-C126F0C8DBDD}" destId="{55ABC471-E57C-4288-BD6C-9617BEEA28BB}" srcOrd="5" destOrd="0" presId="urn:microsoft.com/office/officeart/2005/8/layout/rings+Icon"/>
    <dgm:cxn modelId="{98D750F7-C892-4D93-BB87-DE8712278B9A}" type="presParOf" srcId="{A93FD892-D3C6-4F76-8913-C126F0C8DBDD}" destId="{6E19A32F-2123-4F2D-AF8A-7DC964377A46}"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006C1-3E59-4C33-9E21-87DE091BB283}">
      <dsp:nvSpPr>
        <dsp:cNvPr id="0" name=""/>
        <dsp:cNvSpPr/>
      </dsp:nvSpPr>
      <dsp:spPr>
        <a:xfrm>
          <a:off x="2456747" y="1444877"/>
          <a:ext cx="1317361" cy="12692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BC Housing </a:t>
          </a:r>
          <a:endParaRPr lang="en-CA" sz="1500" b="1" kern="1200"/>
        </a:p>
      </dsp:txBody>
      <dsp:txXfrm>
        <a:off x="2649670" y="1630757"/>
        <a:ext cx="931515" cy="897506"/>
      </dsp:txXfrm>
    </dsp:sp>
    <dsp:sp modelId="{E073FB3C-2A78-47D5-B66A-7AA210616BD0}">
      <dsp:nvSpPr>
        <dsp:cNvPr id="0" name=""/>
        <dsp:cNvSpPr/>
      </dsp:nvSpPr>
      <dsp:spPr>
        <a:xfrm rot="16247830">
          <a:off x="2957580" y="1063345"/>
          <a:ext cx="249785" cy="3568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2994526" y="1172184"/>
        <a:ext cx="174850" cy="214124"/>
      </dsp:txXfrm>
    </dsp:sp>
    <dsp:sp modelId="{06D089DF-C377-41BB-80C8-CB3AE9F9383F}">
      <dsp:nvSpPr>
        <dsp:cNvPr id="0" name=""/>
        <dsp:cNvSpPr/>
      </dsp:nvSpPr>
      <dsp:spPr>
        <a:xfrm>
          <a:off x="2663257" y="158012"/>
          <a:ext cx="944668" cy="9446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Local Housing Groups </a:t>
          </a:r>
          <a:endParaRPr lang="en-CA" sz="1100" b="1" kern="1200"/>
        </a:p>
      </dsp:txBody>
      <dsp:txXfrm>
        <a:off x="2801600" y="296355"/>
        <a:ext cx="667982" cy="667982"/>
      </dsp:txXfrm>
    </dsp:sp>
    <dsp:sp modelId="{D74AB799-AAA5-4866-A1F5-176D301F3E01}">
      <dsp:nvSpPr>
        <dsp:cNvPr id="0" name=""/>
        <dsp:cNvSpPr/>
      </dsp:nvSpPr>
      <dsp:spPr>
        <a:xfrm rot="18900000">
          <a:off x="3610385" y="1277134"/>
          <a:ext cx="257963" cy="356874"/>
        </a:xfrm>
        <a:prstGeom prst="rightArrow">
          <a:avLst>
            <a:gd name="adj1" fmla="val 60000"/>
            <a:gd name="adj2" fmla="val 50000"/>
          </a:avLst>
        </a:prstGeom>
        <a:solidFill>
          <a:schemeClr val="accent3">
            <a:hueOff val="316234"/>
            <a:satOff val="0"/>
            <a:lumOff val="8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3621718" y="1375870"/>
        <a:ext cx="180574" cy="214124"/>
      </dsp:txXfrm>
    </dsp:sp>
    <dsp:sp modelId="{CDCF7709-1E59-4B63-8F24-19AECFF4E113}">
      <dsp:nvSpPr>
        <dsp:cNvPr id="0" name=""/>
        <dsp:cNvSpPr/>
      </dsp:nvSpPr>
      <dsp:spPr>
        <a:xfrm>
          <a:off x="3778268" y="472002"/>
          <a:ext cx="944668" cy="944668"/>
        </a:xfrm>
        <a:prstGeom prst="ellipse">
          <a:avLst/>
        </a:prstGeom>
        <a:solidFill>
          <a:schemeClr val="accent3">
            <a:hueOff val="316234"/>
            <a:satOff val="0"/>
            <a:lumOff val="8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Developers</a:t>
          </a:r>
          <a:endParaRPr lang="en-CA" sz="1000" b="1" kern="1200"/>
        </a:p>
      </dsp:txBody>
      <dsp:txXfrm>
        <a:off x="3916611" y="610345"/>
        <a:ext cx="667982" cy="667982"/>
      </dsp:txXfrm>
    </dsp:sp>
    <dsp:sp modelId="{0C3966CA-AB58-45B4-9721-D027A2AE6BD1}">
      <dsp:nvSpPr>
        <dsp:cNvPr id="0" name=""/>
        <dsp:cNvSpPr/>
      </dsp:nvSpPr>
      <dsp:spPr>
        <a:xfrm>
          <a:off x="3878468" y="1901073"/>
          <a:ext cx="251413" cy="356874"/>
        </a:xfrm>
        <a:prstGeom prst="rightArrow">
          <a:avLst>
            <a:gd name="adj1" fmla="val 60000"/>
            <a:gd name="adj2" fmla="val 50000"/>
          </a:avLst>
        </a:prstGeom>
        <a:solidFill>
          <a:schemeClr val="accent3">
            <a:hueOff val="632467"/>
            <a:satOff val="0"/>
            <a:lumOff val="17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3878468" y="1972448"/>
        <a:ext cx="175989" cy="214124"/>
      </dsp:txXfrm>
    </dsp:sp>
    <dsp:sp modelId="{436F241C-2F1E-4C2B-B556-775DF9108813}">
      <dsp:nvSpPr>
        <dsp:cNvPr id="0" name=""/>
        <dsp:cNvSpPr/>
      </dsp:nvSpPr>
      <dsp:spPr>
        <a:xfrm>
          <a:off x="4248473" y="1607176"/>
          <a:ext cx="944668" cy="944668"/>
        </a:xfrm>
        <a:prstGeom prst="ellipse">
          <a:avLst/>
        </a:prstGeom>
        <a:solidFill>
          <a:schemeClr val="accent3">
            <a:hueOff val="632467"/>
            <a:satOff val="0"/>
            <a:lumOff val="17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Financial Institutions </a:t>
          </a:r>
          <a:endParaRPr lang="en-CA" sz="900" b="1" kern="1200"/>
        </a:p>
      </dsp:txBody>
      <dsp:txXfrm>
        <a:off x="4386816" y="1745519"/>
        <a:ext cx="667982" cy="667982"/>
      </dsp:txXfrm>
    </dsp:sp>
    <dsp:sp modelId="{BDEEBAC5-CA6D-4A19-B793-EF966623826D}">
      <dsp:nvSpPr>
        <dsp:cNvPr id="0" name=""/>
        <dsp:cNvSpPr/>
      </dsp:nvSpPr>
      <dsp:spPr>
        <a:xfrm rot="2700000">
          <a:off x="3610385" y="2525012"/>
          <a:ext cx="257963" cy="356874"/>
        </a:xfrm>
        <a:prstGeom prst="rightArrow">
          <a:avLst>
            <a:gd name="adj1" fmla="val 60000"/>
            <a:gd name="adj2" fmla="val 50000"/>
          </a:avLst>
        </a:prstGeom>
        <a:solidFill>
          <a:schemeClr val="accent3">
            <a:hueOff val="948701"/>
            <a:satOff val="0"/>
            <a:lumOff val="26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3621718" y="2569026"/>
        <a:ext cx="180574" cy="214124"/>
      </dsp:txXfrm>
    </dsp:sp>
    <dsp:sp modelId="{DCDA9F69-C5C1-4EE7-8DEC-E00B4FC91C31}">
      <dsp:nvSpPr>
        <dsp:cNvPr id="0" name=""/>
        <dsp:cNvSpPr/>
      </dsp:nvSpPr>
      <dsp:spPr>
        <a:xfrm>
          <a:off x="3778268" y="2742351"/>
          <a:ext cx="944668" cy="944668"/>
        </a:xfrm>
        <a:prstGeom prst="ellipse">
          <a:avLst/>
        </a:prstGeom>
        <a:solidFill>
          <a:schemeClr val="accent3">
            <a:hueOff val="948701"/>
            <a:satOff val="0"/>
            <a:lumOff val="26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22275" rtl="0">
            <a:lnSpc>
              <a:spcPct val="90000"/>
            </a:lnSpc>
            <a:spcBef>
              <a:spcPct val="0"/>
            </a:spcBef>
            <a:spcAft>
              <a:spcPct val="35000"/>
            </a:spcAft>
            <a:buNone/>
          </a:pPr>
          <a:r>
            <a:rPr lang="en-US" sz="950" b="1" kern="1200"/>
            <a:t>Community Land</a:t>
          </a:r>
          <a:r>
            <a:rPr lang="en-US" sz="950" b="1" kern="1200">
              <a:latin typeface="Source Sans Pro"/>
            </a:rPr>
            <a:t> </a:t>
          </a:r>
          <a:r>
            <a:rPr lang="en-US" sz="950" b="1" kern="1200"/>
            <a:t>Trust</a:t>
          </a:r>
          <a:r>
            <a:rPr lang="en-US" sz="950" b="1" kern="1200">
              <a:latin typeface="Source Sans Pro"/>
            </a:rPr>
            <a:t> </a:t>
          </a:r>
          <a:endParaRPr lang="en-CA" sz="950" b="1" kern="1200">
            <a:latin typeface="Source Sans Pro"/>
          </a:endParaRPr>
        </a:p>
      </dsp:txBody>
      <dsp:txXfrm>
        <a:off x="3916611" y="2880694"/>
        <a:ext cx="667982" cy="667982"/>
      </dsp:txXfrm>
    </dsp:sp>
    <dsp:sp modelId="{20C777E1-B5C9-4D87-855A-A0CAC8641EB6}">
      <dsp:nvSpPr>
        <dsp:cNvPr id="0" name=""/>
        <dsp:cNvSpPr/>
      </dsp:nvSpPr>
      <dsp:spPr>
        <a:xfrm rot="5400000">
          <a:off x="2983348" y="2777436"/>
          <a:ext cx="264158" cy="356874"/>
        </a:xfrm>
        <a:prstGeom prst="rightArrow">
          <a:avLst>
            <a:gd name="adj1" fmla="val 60000"/>
            <a:gd name="adj2" fmla="val 50000"/>
          </a:avLst>
        </a:prstGeom>
        <a:solidFill>
          <a:schemeClr val="accent3">
            <a:hueOff val="1264934"/>
            <a:satOff val="0"/>
            <a:lumOff val="34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3022972" y="2809188"/>
        <a:ext cx="184911" cy="214124"/>
      </dsp:txXfrm>
    </dsp:sp>
    <dsp:sp modelId="{57527CD4-4066-428F-9D15-EBAAC102B485}">
      <dsp:nvSpPr>
        <dsp:cNvPr id="0" name=""/>
        <dsp:cNvSpPr/>
      </dsp:nvSpPr>
      <dsp:spPr>
        <a:xfrm>
          <a:off x="2643093" y="3212556"/>
          <a:ext cx="944668" cy="944668"/>
        </a:xfrm>
        <a:prstGeom prst="ellipse">
          <a:avLst/>
        </a:prstGeom>
        <a:solidFill>
          <a:schemeClr val="accent3">
            <a:hueOff val="1264934"/>
            <a:satOff val="0"/>
            <a:lumOff val="34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Indigenous Groups </a:t>
          </a:r>
          <a:endParaRPr lang="en-CA" sz="1000" b="1" kern="1200"/>
        </a:p>
      </dsp:txBody>
      <dsp:txXfrm>
        <a:off x="2781436" y="3350899"/>
        <a:ext cx="667982" cy="667982"/>
      </dsp:txXfrm>
    </dsp:sp>
    <dsp:sp modelId="{DA294727-3F7B-45A3-AC85-491DAE50844D}">
      <dsp:nvSpPr>
        <dsp:cNvPr id="0" name=""/>
        <dsp:cNvSpPr/>
      </dsp:nvSpPr>
      <dsp:spPr>
        <a:xfrm rot="8100000">
          <a:off x="2362507" y="2525012"/>
          <a:ext cx="257963" cy="356874"/>
        </a:xfrm>
        <a:prstGeom prst="rightArrow">
          <a:avLst>
            <a:gd name="adj1" fmla="val 60000"/>
            <a:gd name="adj2" fmla="val 50000"/>
          </a:avLst>
        </a:prstGeom>
        <a:solidFill>
          <a:schemeClr val="accent3">
            <a:hueOff val="1581168"/>
            <a:satOff val="0"/>
            <a:lumOff val="43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rot="10800000">
        <a:off x="2428563" y="2569026"/>
        <a:ext cx="180574" cy="214124"/>
      </dsp:txXfrm>
    </dsp:sp>
    <dsp:sp modelId="{FBC14D4E-924A-47AE-92C1-77E9670040FE}">
      <dsp:nvSpPr>
        <dsp:cNvPr id="0" name=""/>
        <dsp:cNvSpPr/>
      </dsp:nvSpPr>
      <dsp:spPr>
        <a:xfrm>
          <a:off x="1507919" y="2742351"/>
          <a:ext cx="944668" cy="944668"/>
        </a:xfrm>
        <a:prstGeom prst="ellipse">
          <a:avLst/>
        </a:prstGeom>
        <a:solidFill>
          <a:schemeClr val="accent3">
            <a:hueOff val="1581168"/>
            <a:satOff val="0"/>
            <a:lumOff val="43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Faith-Based Groups </a:t>
          </a:r>
          <a:endParaRPr lang="en-CA" sz="1100" b="1" kern="1200"/>
        </a:p>
      </dsp:txBody>
      <dsp:txXfrm>
        <a:off x="1646262" y="2880694"/>
        <a:ext cx="667982" cy="667982"/>
      </dsp:txXfrm>
    </dsp:sp>
    <dsp:sp modelId="{395B53F6-A9CC-4D1D-914D-99C85EE62B8B}">
      <dsp:nvSpPr>
        <dsp:cNvPr id="0" name=""/>
        <dsp:cNvSpPr/>
      </dsp:nvSpPr>
      <dsp:spPr>
        <a:xfrm rot="10800000">
          <a:off x="2100973" y="1901073"/>
          <a:ext cx="251413" cy="356874"/>
        </a:xfrm>
        <a:prstGeom prst="rightArrow">
          <a:avLst>
            <a:gd name="adj1" fmla="val 60000"/>
            <a:gd name="adj2" fmla="val 50000"/>
          </a:avLst>
        </a:prstGeom>
        <a:solidFill>
          <a:schemeClr val="accent3">
            <a:hueOff val="1897402"/>
            <a:satOff val="0"/>
            <a:lumOff val="52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rot="10800000">
        <a:off x="2176397" y="1972448"/>
        <a:ext cx="175989" cy="214124"/>
      </dsp:txXfrm>
    </dsp:sp>
    <dsp:sp modelId="{22A33A42-29B4-4532-BBB2-14E954864359}">
      <dsp:nvSpPr>
        <dsp:cNvPr id="0" name=""/>
        <dsp:cNvSpPr/>
      </dsp:nvSpPr>
      <dsp:spPr>
        <a:xfrm>
          <a:off x="1037714" y="1607176"/>
          <a:ext cx="944668" cy="944668"/>
        </a:xfrm>
        <a:prstGeom prst="ellipse">
          <a:avLst/>
        </a:prstGeom>
        <a:solidFill>
          <a:schemeClr val="accent3">
            <a:hueOff val="1897402"/>
            <a:satOff val="0"/>
            <a:lumOff val="52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Local Government </a:t>
          </a:r>
          <a:endParaRPr lang="en-CA" sz="900" b="1" kern="1200"/>
        </a:p>
      </dsp:txBody>
      <dsp:txXfrm>
        <a:off x="1176057" y="1745519"/>
        <a:ext cx="667982" cy="667982"/>
      </dsp:txXfrm>
    </dsp:sp>
    <dsp:sp modelId="{A72F373E-5183-4048-B0D6-2C7CC29BBB3E}">
      <dsp:nvSpPr>
        <dsp:cNvPr id="0" name=""/>
        <dsp:cNvSpPr/>
      </dsp:nvSpPr>
      <dsp:spPr>
        <a:xfrm rot="13500000">
          <a:off x="2362507" y="1277134"/>
          <a:ext cx="257963" cy="356874"/>
        </a:xfrm>
        <a:prstGeom prst="rightArrow">
          <a:avLst>
            <a:gd name="adj1" fmla="val 60000"/>
            <a:gd name="adj2" fmla="val 50000"/>
          </a:avLst>
        </a:prstGeom>
        <a:solidFill>
          <a:schemeClr val="accent3">
            <a:hueOff val="2213635"/>
            <a:satOff val="0"/>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rot="10800000">
        <a:off x="2428563" y="1375870"/>
        <a:ext cx="180574" cy="214124"/>
      </dsp:txXfrm>
    </dsp:sp>
    <dsp:sp modelId="{F7031737-2D5A-4620-A774-4BF89FD75062}">
      <dsp:nvSpPr>
        <dsp:cNvPr id="0" name=""/>
        <dsp:cNvSpPr/>
      </dsp:nvSpPr>
      <dsp:spPr>
        <a:xfrm>
          <a:off x="1507919" y="472002"/>
          <a:ext cx="944668" cy="944668"/>
        </a:xfrm>
        <a:prstGeom prst="ellipse">
          <a:avLst/>
        </a:prstGeom>
        <a:solidFill>
          <a:schemeClr val="accent3">
            <a:hueOff val="2213635"/>
            <a:satOff val="0"/>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Charities</a:t>
          </a:r>
          <a:r>
            <a:rPr lang="en-US" sz="700" b="1" kern="1200"/>
            <a:t>  </a:t>
          </a:r>
          <a:endParaRPr lang="en-CA" sz="700" b="1" kern="1200"/>
        </a:p>
      </dsp:txBody>
      <dsp:txXfrm>
        <a:off x="1646262" y="610345"/>
        <a:ext cx="667982" cy="667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18644-D26F-418F-89E1-73CC565D2F90}">
      <dsp:nvSpPr>
        <dsp:cNvPr id="0" name=""/>
        <dsp:cNvSpPr/>
      </dsp:nvSpPr>
      <dsp:spPr>
        <a:xfrm>
          <a:off x="0" y="711712"/>
          <a:ext cx="1304675" cy="1304697"/>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t>Provincial Government</a:t>
          </a:r>
        </a:p>
      </dsp:txBody>
      <dsp:txXfrm>
        <a:off x="191065" y="902780"/>
        <a:ext cx="922545" cy="922561"/>
      </dsp:txXfrm>
    </dsp:sp>
    <dsp:sp modelId="{C94371C0-E51A-423B-8D4C-F611C71590D8}">
      <dsp:nvSpPr>
        <dsp:cNvPr id="0" name=""/>
        <dsp:cNvSpPr/>
      </dsp:nvSpPr>
      <dsp:spPr>
        <a:xfrm>
          <a:off x="296000" y="1741993"/>
          <a:ext cx="1304675" cy="1304697"/>
        </a:xfrm>
        <a:prstGeom prst="ellipse">
          <a:avLst/>
        </a:prstGeom>
        <a:solidFill>
          <a:schemeClr val="accent3">
            <a:alpha val="50000"/>
            <a:hueOff val="368939"/>
            <a:satOff val="0"/>
            <a:lumOff val="101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t>Municipality</a:t>
          </a:r>
        </a:p>
      </dsp:txBody>
      <dsp:txXfrm>
        <a:off x="487065" y="1933061"/>
        <a:ext cx="922545" cy="922561"/>
      </dsp:txXfrm>
    </dsp:sp>
    <dsp:sp modelId="{ECB8B51A-B98C-4DE7-9ABC-A226B51513B5}">
      <dsp:nvSpPr>
        <dsp:cNvPr id="0" name=""/>
        <dsp:cNvSpPr/>
      </dsp:nvSpPr>
      <dsp:spPr>
        <a:xfrm>
          <a:off x="1030393" y="756972"/>
          <a:ext cx="1304675" cy="1304697"/>
        </a:xfrm>
        <a:prstGeom prst="ellipse">
          <a:avLst/>
        </a:prstGeom>
        <a:solidFill>
          <a:schemeClr val="accent3">
            <a:alpha val="50000"/>
            <a:hueOff val="737878"/>
            <a:satOff val="0"/>
            <a:lumOff val="202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t>Health Authority</a:t>
          </a:r>
        </a:p>
      </dsp:txBody>
      <dsp:txXfrm>
        <a:off x="1221458" y="948040"/>
        <a:ext cx="922545" cy="922561"/>
      </dsp:txXfrm>
    </dsp:sp>
    <dsp:sp modelId="{52E4F56A-4173-49D6-9E9D-A33EB9F8E429}">
      <dsp:nvSpPr>
        <dsp:cNvPr id="0" name=""/>
        <dsp:cNvSpPr/>
      </dsp:nvSpPr>
      <dsp:spPr>
        <a:xfrm>
          <a:off x="1370100" y="1809772"/>
          <a:ext cx="1304675" cy="1304697"/>
        </a:xfrm>
        <a:prstGeom prst="ellipse">
          <a:avLst/>
        </a:prstGeom>
        <a:solidFill>
          <a:schemeClr val="accent3">
            <a:alpha val="50000"/>
            <a:hueOff val="1106818"/>
            <a:satOff val="0"/>
            <a:lumOff val="3039"/>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t>Community </a:t>
          </a:r>
        </a:p>
      </dsp:txBody>
      <dsp:txXfrm>
        <a:off x="1561165" y="2000840"/>
        <a:ext cx="922545" cy="922561"/>
      </dsp:txXfrm>
    </dsp:sp>
    <dsp:sp modelId="{E425C3E5-EEC8-4595-9850-5DF7A68DED4F}">
      <dsp:nvSpPr>
        <dsp:cNvPr id="0" name=""/>
        <dsp:cNvSpPr/>
      </dsp:nvSpPr>
      <dsp:spPr>
        <a:xfrm>
          <a:off x="2082262" y="756972"/>
          <a:ext cx="1304675" cy="1304697"/>
        </a:xfrm>
        <a:prstGeom prst="ellipse">
          <a:avLst/>
        </a:prstGeom>
        <a:solidFill>
          <a:schemeClr val="accent3">
            <a:alpha val="50000"/>
            <a:hueOff val="1475757"/>
            <a:satOff val="0"/>
            <a:lumOff val="40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t>Housing </a:t>
          </a:r>
          <a:br>
            <a:rPr lang="en-CA" sz="1200" kern="1200"/>
          </a:br>
          <a:r>
            <a:rPr lang="en-CA" sz="1200" kern="1200"/>
            <a:t>&amp; shelter operators</a:t>
          </a:r>
        </a:p>
      </dsp:txBody>
      <dsp:txXfrm>
        <a:off x="2273327" y="948040"/>
        <a:ext cx="922545" cy="922561"/>
      </dsp:txXfrm>
    </dsp:sp>
    <dsp:sp modelId="{55ABC471-E57C-4288-BD6C-9617BEEA28BB}">
      <dsp:nvSpPr>
        <dsp:cNvPr id="0" name=""/>
        <dsp:cNvSpPr/>
      </dsp:nvSpPr>
      <dsp:spPr>
        <a:xfrm>
          <a:off x="2484632" y="1864712"/>
          <a:ext cx="1304675" cy="1304697"/>
        </a:xfrm>
        <a:prstGeom prst="ellipse">
          <a:avLst/>
        </a:prstGeom>
        <a:solidFill>
          <a:schemeClr val="accent3">
            <a:alpha val="50000"/>
            <a:hueOff val="1844696"/>
            <a:satOff val="0"/>
            <a:lumOff val="506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t>Service Providers</a:t>
          </a:r>
        </a:p>
      </dsp:txBody>
      <dsp:txXfrm>
        <a:off x="2675697" y="2055780"/>
        <a:ext cx="922545" cy="922561"/>
      </dsp:txXfrm>
    </dsp:sp>
    <dsp:sp modelId="{6E19A32F-2123-4F2D-AF8A-7DC964377A46}">
      <dsp:nvSpPr>
        <dsp:cNvPr id="0" name=""/>
        <dsp:cNvSpPr/>
      </dsp:nvSpPr>
      <dsp:spPr>
        <a:xfrm>
          <a:off x="3105793" y="744290"/>
          <a:ext cx="1304675" cy="1304697"/>
        </a:xfrm>
        <a:prstGeom prst="ellipse">
          <a:avLst/>
        </a:prstGeom>
        <a:solidFill>
          <a:schemeClr val="accent3">
            <a:alpha val="50000"/>
            <a:hueOff val="2213635"/>
            <a:satOff val="0"/>
            <a:lumOff val="607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t>Impacted Individuals</a:t>
          </a:r>
        </a:p>
      </dsp:txBody>
      <dsp:txXfrm>
        <a:off x="3296858" y="935358"/>
        <a:ext cx="922545" cy="92256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5E345C-12DC-19EA-C49E-BD0D256ACA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6BD338F-3787-6E22-F7B9-897BAC5F44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63D40-5D76-47AA-9AD0-3CA92DF98EE9}" type="datetimeFigureOut">
              <a:rPr lang="en-CA" smtClean="0"/>
              <a:t>2023-11-02</a:t>
            </a:fld>
            <a:endParaRPr lang="en-CA"/>
          </a:p>
        </p:txBody>
      </p:sp>
      <p:sp>
        <p:nvSpPr>
          <p:cNvPr id="4" name="Footer Placeholder 3">
            <a:extLst>
              <a:ext uri="{FF2B5EF4-FFF2-40B4-BE49-F238E27FC236}">
                <a16:creationId xmlns:a16="http://schemas.microsoft.com/office/drawing/2014/main" id="{46AE5ADE-E47C-1B5F-06F3-423CB7D61D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52D5A866-ED8E-8A9E-DB11-57A6433CD0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4AA2F8-93C4-457D-A9AC-C44E66AF9E0D}" type="slidenum">
              <a:rPr lang="en-CA" smtClean="0"/>
              <a:t>‹#›</a:t>
            </a:fld>
            <a:endParaRPr lang="en-CA"/>
          </a:p>
        </p:txBody>
      </p:sp>
    </p:spTree>
    <p:extLst>
      <p:ext uri="{BB962C8B-B14F-4D97-AF65-F5344CB8AC3E}">
        <p14:creationId xmlns:p14="http://schemas.microsoft.com/office/powerpoint/2010/main" val="14163118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786EF-01F1-4354-88B3-FCD124EAE456}" type="datetimeFigureOut">
              <a:rPr lang="en-CA" smtClean="0"/>
              <a:t>2023-11-02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D60D9-47E9-4045-9334-902B52AEE5F5}" type="slidenum">
              <a:rPr lang="en-CA" smtClean="0"/>
              <a:t>‹#›</a:t>
            </a:fld>
            <a:endParaRPr lang="en-CA"/>
          </a:p>
        </p:txBody>
      </p:sp>
    </p:spTree>
    <p:extLst>
      <p:ext uri="{BB962C8B-B14F-4D97-AF65-F5344CB8AC3E}">
        <p14:creationId xmlns:p14="http://schemas.microsoft.com/office/powerpoint/2010/main" val="13025924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13478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312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289628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299075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Tree>
    <p:extLst>
      <p:ext uri="{BB962C8B-B14F-4D97-AF65-F5344CB8AC3E}">
        <p14:creationId xmlns:p14="http://schemas.microsoft.com/office/powerpoint/2010/main" val="187860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Tree>
    <p:extLst>
      <p:ext uri="{BB962C8B-B14F-4D97-AF65-F5344CB8AC3E}">
        <p14:creationId xmlns:p14="http://schemas.microsoft.com/office/powerpoint/2010/main" val="372712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atter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90545"/>
            <a:ext cx="7933871" cy="646340"/>
          </a:xfrm>
          <a:prstGeom prst="rect">
            <a:avLst/>
          </a:prstGeom>
        </p:spPr>
        <p:txBody>
          <a:bodyPr vert="horz"/>
          <a:lstStyle>
            <a:lvl1pPr algn="l">
              <a:defRPr sz="3600" b="0" i="0">
                <a:solidFill>
                  <a:srgbClr val="35A2C9"/>
                </a:solidFill>
                <a:latin typeface="Source Sans Pro"/>
                <a:cs typeface="Calibri"/>
              </a:defRPr>
            </a:lvl1pPr>
          </a:lstStyle>
          <a:p>
            <a:r>
              <a:rPr lang="en-US"/>
              <a:t>Presentation Title</a:t>
            </a:r>
          </a:p>
        </p:txBody>
      </p:sp>
      <p:sp>
        <p:nvSpPr>
          <p:cNvPr id="5" name="Text Placeholder 4"/>
          <p:cNvSpPr>
            <a:spLocks noGrp="1"/>
          </p:cNvSpPr>
          <p:nvPr>
            <p:ph type="body" sz="quarter" idx="10" hasCustomPrompt="1"/>
          </p:nvPr>
        </p:nvSpPr>
        <p:spPr>
          <a:xfrm>
            <a:off x="457200" y="2063671"/>
            <a:ext cx="2266950" cy="714301"/>
          </a:xfrm>
          <a:prstGeom prst="rect">
            <a:avLst/>
          </a:prstGeom>
        </p:spPr>
        <p:txBody>
          <a:bodyPr vert="horz"/>
          <a:lstStyle>
            <a:lvl1pPr marL="0" indent="0">
              <a:buNone/>
              <a:defRPr sz="1800">
                <a:solidFill>
                  <a:schemeClr val="bg1"/>
                </a:solidFill>
              </a:defRPr>
            </a:lvl1pPr>
          </a:lstStyle>
          <a:p>
            <a:pPr lvl="0"/>
            <a:r>
              <a:rPr lang="en-US"/>
              <a:t>Subtitle</a:t>
            </a:r>
          </a:p>
          <a:p>
            <a:pPr lvl="0"/>
            <a:r>
              <a:rPr lang="en-US"/>
              <a:t>Date</a:t>
            </a:r>
          </a:p>
        </p:txBody>
      </p:sp>
    </p:spTree>
    <p:extLst>
      <p:ext uri="{BB962C8B-B14F-4D97-AF65-F5344CB8AC3E}">
        <p14:creationId xmlns:p14="http://schemas.microsoft.com/office/powerpoint/2010/main" val="362773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
    <p:spTree>
      <p:nvGrpSpPr>
        <p:cNvPr id="1" name=""/>
        <p:cNvGrpSpPr/>
        <p:nvPr/>
      </p:nvGrpSpPr>
      <p:grpSpPr>
        <a:xfrm>
          <a:off x="0" y="0"/>
          <a:ext cx="0" cy="0"/>
          <a:chOff x="0" y="0"/>
          <a:chExt cx="0" cy="0"/>
        </a:xfrm>
      </p:grpSpPr>
      <p:sp>
        <p:nvSpPr>
          <p:cNvPr id="9" name="Content Placeholder 8"/>
          <p:cNvSpPr>
            <a:spLocks noGrp="1"/>
          </p:cNvSpPr>
          <p:nvPr>
            <p:ph sz="quarter" idx="15" hasCustomPrompt="1"/>
          </p:nvPr>
        </p:nvSpPr>
        <p:spPr>
          <a:xfrm>
            <a:off x="443587" y="2613244"/>
            <a:ext cx="8163837" cy="380327"/>
          </a:xfrm>
          <a:prstGeom prst="rect">
            <a:avLst/>
          </a:prstGeom>
        </p:spPr>
        <p:txBody>
          <a:bodyPr vert="horz"/>
          <a:lstStyle>
            <a:lvl1pPr marL="0" indent="0" algn="l" defTabSz="457148" rtl="0" eaLnBrk="1" latinLnBrk="0" hangingPunct="1">
              <a:spcBef>
                <a:spcPct val="20000"/>
              </a:spcBef>
              <a:buFont typeface="Arial"/>
              <a:buNone/>
              <a:defRPr lang="en-US" sz="1600" b="0" kern="1200" baseline="0" dirty="0" smtClean="0">
                <a:solidFill>
                  <a:srgbClr val="006265"/>
                </a:solidFill>
                <a:latin typeface="Calibri"/>
                <a:ea typeface="+mn-ea"/>
                <a:cs typeface="Calibri"/>
              </a:defRPr>
            </a:lvl1pPr>
            <a:lvl2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2pPr>
            <a:lvl3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3pPr>
            <a:lvl4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4pPr>
            <a:lvl5pPr marL="0" indent="0" algn="l" defTabSz="457148" rtl="0" eaLnBrk="1" latinLnBrk="0" hangingPunct="1">
              <a:spcBef>
                <a:spcPct val="20000"/>
              </a:spcBef>
              <a:buFont typeface="Arial"/>
              <a:buNone/>
              <a:defRPr lang="en-US" sz="1600" b="0" kern="1200" baseline="0" dirty="0">
                <a:solidFill>
                  <a:schemeClr val="tx1">
                    <a:lumMod val="85000"/>
                    <a:lumOff val="15000"/>
                  </a:schemeClr>
                </a:solidFill>
                <a:latin typeface="Maven pro"/>
                <a:ea typeface="+mn-ea"/>
                <a:cs typeface="Maven pro"/>
              </a:defRPr>
            </a:lvl5pPr>
          </a:lstStyle>
          <a:p>
            <a:r>
              <a:rPr lang="en-US"/>
              <a:t>Section introduction goes here. </a:t>
            </a:r>
            <a:r>
              <a:rPr lang="en-US" err="1"/>
              <a:t>Lorem</a:t>
            </a:r>
            <a:r>
              <a:rPr lang="en-US"/>
              <a:t> </a:t>
            </a:r>
            <a:r>
              <a:rPr lang="en-US" err="1"/>
              <a:t>ipsum</a:t>
            </a:r>
            <a:r>
              <a:rPr lang="en-US"/>
              <a:t> dolor sit </a:t>
            </a:r>
            <a:r>
              <a:rPr lang="en-US" err="1"/>
              <a:t>amet</a:t>
            </a:r>
            <a:r>
              <a:rPr lang="en-US"/>
              <a:t>.</a:t>
            </a:r>
          </a:p>
        </p:txBody>
      </p:sp>
      <p:sp>
        <p:nvSpPr>
          <p:cNvPr id="5" name="Text Placeholder 21"/>
          <p:cNvSpPr>
            <a:spLocks noGrp="1"/>
          </p:cNvSpPr>
          <p:nvPr>
            <p:ph type="body" sz="quarter" idx="14" hasCustomPrompt="1"/>
          </p:nvPr>
        </p:nvSpPr>
        <p:spPr>
          <a:xfrm>
            <a:off x="443588" y="2184413"/>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109127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A">
    <p:spTree>
      <p:nvGrpSpPr>
        <p:cNvPr id="1" name=""/>
        <p:cNvGrpSpPr/>
        <p:nvPr/>
      </p:nvGrpSpPr>
      <p:grpSpPr>
        <a:xfrm>
          <a:off x="0" y="0"/>
          <a:ext cx="0" cy="0"/>
          <a:chOff x="0" y="0"/>
          <a:chExt cx="0" cy="0"/>
        </a:xfrm>
      </p:grpSpPr>
      <p:sp>
        <p:nvSpPr>
          <p:cNvPr id="9" name="Content Placeholder 2"/>
          <p:cNvSpPr>
            <a:spLocks noGrp="1"/>
          </p:cNvSpPr>
          <p:nvPr>
            <p:ph idx="13"/>
          </p:nvPr>
        </p:nvSpPr>
        <p:spPr>
          <a:xfrm>
            <a:off x="425446" y="2158204"/>
            <a:ext cx="3611564" cy="2015333"/>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359275" y="2158205"/>
            <a:ext cx="3611564" cy="2015332"/>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p:cNvSpPr>
            <a:spLocks noGrp="1"/>
          </p:cNvSpPr>
          <p:nvPr>
            <p:ph type="subTitle" idx="1" hasCustomPrompt="1"/>
          </p:nvPr>
        </p:nvSpPr>
        <p:spPr>
          <a:xfrm>
            <a:off x="424312" y="1574800"/>
            <a:ext cx="7534274" cy="443367"/>
          </a:xfrm>
          <a:prstGeom prst="rect">
            <a:avLst/>
          </a:prstGeom>
        </p:spPr>
        <p:txBody>
          <a:bodyPr lIns="91430" tIns="45715" rIns="91430" bIns="45715"/>
          <a:lstStyle>
            <a:lvl1pPr marL="0" indent="0" algn="l">
              <a:buFont typeface="Arial"/>
              <a:buNone/>
              <a:defRPr sz="1800" baseline="0">
                <a:solidFill>
                  <a:srgbClr val="006265"/>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Subsection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8"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902867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
    <p:spTree>
      <p:nvGrpSpPr>
        <p:cNvPr id="1" name=""/>
        <p:cNvGrpSpPr/>
        <p:nvPr/>
      </p:nvGrpSpPr>
      <p:grpSpPr>
        <a:xfrm>
          <a:off x="0" y="0"/>
          <a:ext cx="0" cy="0"/>
          <a:chOff x="0" y="0"/>
          <a:chExt cx="0" cy="0"/>
        </a:xfrm>
      </p:grpSpPr>
      <p:sp>
        <p:nvSpPr>
          <p:cNvPr id="9" name="Content Placeholder 2"/>
          <p:cNvSpPr>
            <a:spLocks noGrp="1"/>
          </p:cNvSpPr>
          <p:nvPr>
            <p:ph idx="13"/>
          </p:nvPr>
        </p:nvSpPr>
        <p:spPr>
          <a:xfrm>
            <a:off x="425446" y="2042728"/>
            <a:ext cx="3611564" cy="2130809"/>
          </a:xfrm>
          <a:prstGeom prst="rect">
            <a:avLst/>
          </a:prstGeom>
        </p:spPr>
        <p:txBody>
          <a:bodyPr lIns="91430" tIns="45715" rIns="91430" bIns="45715"/>
          <a:lstStyle>
            <a:lvl1pPr>
              <a:defRPr sz="1400">
                <a:solidFill>
                  <a:srgbClr val="002437"/>
                </a:solidFill>
                <a:latin typeface="Source Sans Pro"/>
                <a:cs typeface="Calibri"/>
              </a:defRPr>
            </a:lvl1pPr>
            <a:lvl2pPr>
              <a:defRPr sz="1400">
                <a:solidFill>
                  <a:srgbClr val="002437"/>
                </a:solidFill>
                <a:latin typeface="Source Sans Pro"/>
                <a:cs typeface="Calibri"/>
              </a:defRPr>
            </a:lvl2pPr>
            <a:lvl3pPr>
              <a:defRPr sz="1400">
                <a:solidFill>
                  <a:srgbClr val="002437"/>
                </a:solidFill>
                <a:latin typeface="Source Sans Pro"/>
                <a:cs typeface="Calibri"/>
              </a:defRPr>
            </a:lvl3pPr>
            <a:lvl4pPr>
              <a:defRPr sz="1400">
                <a:solidFill>
                  <a:srgbClr val="002437"/>
                </a:solidFill>
                <a:latin typeface="Source Sans Pro"/>
                <a:cs typeface="Calibri"/>
              </a:defRPr>
            </a:lvl4pPr>
            <a:lvl5pPr>
              <a:defRPr sz="1400">
                <a:solidFill>
                  <a:srgbClr val="002437"/>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chemeClr val="accent1"/>
                </a:solidFill>
                <a:latin typeface="Source Sans Pro"/>
                <a:cs typeface="Calibri"/>
              </a:defRPr>
            </a:lvl1pPr>
          </a:lstStyle>
          <a:p>
            <a:pPr lvl="0"/>
            <a:r>
              <a:rPr lang="en-US"/>
              <a:t>Text area title</a:t>
            </a:r>
          </a:p>
          <a:p>
            <a:pPr lvl="0"/>
            <a:endParaRPr lang="en-US"/>
          </a:p>
        </p:txBody>
      </p:sp>
      <p:sp>
        <p:nvSpPr>
          <p:cNvPr id="11" name="Content Placeholder 2"/>
          <p:cNvSpPr>
            <a:spLocks noGrp="1"/>
          </p:cNvSpPr>
          <p:nvPr>
            <p:ph idx="15"/>
          </p:nvPr>
        </p:nvSpPr>
        <p:spPr>
          <a:xfrm>
            <a:off x="4359275" y="2042728"/>
            <a:ext cx="3611564" cy="2130809"/>
          </a:xfrm>
          <a:prstGeom prst="rect">
            <a:avLst/>
          </a:prstGeom>
        </p:spPr>
        <p:txBody>
          <a:bodyPr lIns="91430" tIns="45715" rIns="91430" bIns="45715"/>
          <a:lstStyle>
            <a:lvl1pPr>
              <a:defRPr sz="1400">
                <a:solidFill>
                  <a:srgbClr val="002437"/>
                </a:solidFill>
                <a:latin typeface="Source Sans Pro"/>
                <a:cs typeface="Calibri"/>
              </a:defRPr>
            </a:lvl1pPr>
            <a:lvl2pPr>
              <a:defRPr sz="1400">
                <a:solidFill>
                  <a:srgbClr val="002437"/>
                </a:solidFill>
                <a:latin typeface="Source Sans Pro"/>
                <a:cs typeface="Calibri"/>
              </a:defRPr>
            </a:lvl2pPr>
            <a:lvl3pPr>
              <a:defRPr sz="1400">
                <a:solidFill>
                  <a:srgbClr val="002437"/>
                </a:solidFill>
                <a:latin typeface="Source Sans Pro"/>
                <a:cs typeface="Calibri"/>
              </a:defRPr>
            </a:lvl3pPr>
            <a:lvl4pPr>
              <a:defRPr sz="1400">
                <a:solidFill>
                  <a:srgbClr val="002437"/>
                </a:solidFill>
                <a:latin typeface="Source Sans Pro"/>
                <a:cs typeface="Calibri"/>
              </a:defRPr>
            </a:lvl4pPr>
            <a:lvl5pPr>
              <a:defRPr sz="1400">
                <a:solidFill>
                  <a:srgbClr val="002437"/>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1"/>
          <p:cNvSpPr>
            <a:spLocks noGrp="1"/>
          </p:cNvSpPr>
          <p:nvPr>
            <p:ph type="body" sz="quarter" idx="16" hasCustomPrompt="1"/>
          </p:nvPr>
        </p:nvSpPr>
        <p:spPr>
          <a:xfrm>
            <a:off x="4359275"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4" name="Text Placeholder 21"/>
          <p:cNvSpPr>
            <a:spLocks noGrp="1"/>
          </p:cNvSpPr>
          <p:nvPr>
            <p:ph type="body" sz="quarter" idx="17"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76591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425446" y="2043862"/>
            <a:ext cx="3611564" cy="628307"/>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9" name="Content Placeholder 2"/>
          <p:cNvSpPr>
            <a:spLocks noGrp="1"/>
          </p:cNvSpPr>
          <p:nvPr>
            <p:ph idx="13"/>
          </p:nvPr>
        </p:nvSpPr>
        <p:spPr>
          <a:xfrm>
            <a:off x="425446" y="2777064"/>
            <a:ext cx="3611564" cy="1468670"/>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359275" y="2777064"/>
            <a:ext cx="3611564" cy="1468670"/>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7" hasCustomPrompt="1"/>
          </p:nvPr>
        </p:nvSpPr>
        <p:spPr>
          <a:xfrm>
            <a:off x="4381957" y="2043113"/>
            <a:ext cx="3516313" cy="629056"/>
          </a:xfrm>
          <a:prstGeom prst="rect">
            <a:avLst/>
          </a:prstGeom>
        </p:spPr>
        <p:txBody>
          <a:bodyPr vert="horz"/>
          <a:lstStyle>
            <a:lvl1pPr marL="0" indent="0" algn="l" defTabSz="457148" rtl="0" eaLnBrk="1" latinLnBrk="0" hangingPunct="1">
              <a:spcBef>
                <a:spcPct val="20000"/>
              </a:spcBef>
              <a:buFont typeface="Arial"/>
              <a:buNone/>
              <a:defRPr lang="en-US" sz="1600" b="0" kern="1200" baseline="0" dirty="0" smtClean="0">
                <a:solidFill>
                  <a:srgbClr val="153D3B"/>
                </a:solidFill>
                <a:latin typeface="Source Sans Pro"/>
                <a:ea typeface="+mn-ea"/>
                <a:cs typeface="Calibri"/>
              </a:defRPr>
            </a:lvl1pPr>
            <a:lvl2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2pPr>
            <a:lvl3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3pPr>
            <a:lvl4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4pPr>
            <a:lvl5pPr marL="0" indent="0" algn="l" defTabSz="457148" rtl="0" eaLnBrk="1" latinLnBrk="0" hangingPunct="1">
              <a:spcBef>
                <a:spcPct val="20000"/>
              </a:spcBef>
              <a:buFont typeface="Arial"/>
              <a:buNone/>
              <a:defRPr lang="en-US" sz="1600" b="0" kern="1200" baseline="0" dirty="0">
                <a:solidFill>
                  <a:schemeClr val="tx1">
                    <a:lumMod val="85000"/>
                    <a:lumOff val="15000"/>
                  </a:schemeClr>
                </a:solidFill>
                <a:latin typeface="Maven pro"/>
                <a:ea typeface="+mn-ea"/>
                <a:cs typeface="Maven pro"/>
              </a:defRPr>
            </a:lvl5pPr>
          </a:lstStyle>
          <a:p>
            <a:r>
              <a:rPr lang="en-US"/>
              <a:t>Section introduction goes here. </a:t>
            </a:r>
            <a:r>
              <a:rPr lang="en-US" err="1"/>
              <a:t>Lorem</a:t>
            </a:r>
            <a:r>
              <a:rPr lang="en-US"/>
              <a:t> </a:t>
            </a:r>
            <a:r>
              <a:rPr lang="en-US" err="1"/>
              <a:t>ipsum</a:t>
            </a:r>
            <a:r>
              <a:rPr lang="en-US"/>
              <a:t> dolor sit </a:t>
            </a:r>
            <a:r>
              <a:rPr lang="en-US" err="1"/>
              <a:t>amet</a:t>
            </a:r>
            <a:r>
              <a:rPr lang="en-US"/>
              <a:t>.</a:t>
            </a:r>
          </a:p>
        </p:txBody>
      </p:sp>
      <p:sp>
        <p:nvSpPr>
          <p:cNvPr id="10"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chemeClr val="accent1"/>
                </a:solidFill>
                <a:latin typeface="Source Sans Pro"/>
                <a:cs typeface="Calibri"/>
              </a:defRPr>
            </a:lvl1pPr>
          </a:lstStyle>
          <a:p>
            <a:pPr lvl="0"/>
            <a:r>
              <a:rPr lang="en-US"/>
              <a:t>Text area title</a:t>
            </a:r>
          </a:p>
          <a:p>
            <a:pPr lvl="0"/>
            <a:endParaRPr lang="en-US"/>
          </a:p>
        </p:txBody>
      </p:sp>
      <p:sp>
        <p:nvSpPr>
          <p:cNvPr id="13" name="Text Placeholder 21"/>
          <p:cNvSpPr>
            <a:spLocks noGrp="1"/>
          </p:cNvSpPr>
          <p:nvPr>
            <p:ph type="body" sz="quarter" idx="16" hasCustomPrompt="1"/>
          </p:nvPr>
        </p:nvSpPr>
        <p:spPr>
          <a:xfrm>
            <a:off x="4359275"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5" name="Text Placeholder 21"/>
          <p:cNvSpPr>
            <a:spLocks noGrp="1"/>
          </p:cNvSpPr>
          <p:nvPr>
            <p:ph type="body" sz="quarter" idx="18"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2925367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D - Text &amp;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608286" y="971551"/>
            <a:ext cx="3999138" cy="2620736"/>
          </a:xfrm>
          <a:prstGeom prst="rect">
            <a:avLst/>
          </a:prstGeom>
        </p:spPr>
        <p:txBody>
          <a:bodyPr vert="horz"/>
          <a:lstStyle/>
          <a:p>
            <a:endParaRPr lang="en-US"/>
          </a:p>
        </p:txBody>
      </p:sp>
      <p:sp>
        <p:nvSpPr>
          <p:cNvPr id="11" name="Subtitle 2"/>
          <p:cNvSpPr txBox="1">
            <a:spLocks/>
          </p:cNvSpPr>
          <p:nvPr userDrawn="1"/>
        </p:nvSpPr>
        <p:spPr>
          <a:xfrm>
            <a:off x="4505775" y="3713694"/>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
        <p:nvSpPr>
          <p:cNvPr id="6" name="Subtitle 2"/>
          <p:cNvSpPr>
            <a:spLocks noGrp="1"/>
          </p:cNvSpPr>
          <p:nvPr>
            <p:ph type="subTitle" idx="1" hasCustomPrompt="1"/>
          </p:nvPr>
        </p:nvSpPr>
        <p:spPr>
          <a:xfrm>
            <a:off x="425446" y="2096035"/>
            <a:ext cx="3611564" cy="1496252"/>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7"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chemeClr val="accent1"/>
                </a:solidFill>
                <a:latin typeface="Source Sans Pro"/>
                <a:cs typeface="Calibri"/>
              </a:defRPr>
            </a:lvl1pPr>
          </a:lstStyle>
          <a:p>
            <a:pPr lvl="0"/>
            <a:r>
              <a:rPr lang="en-US"/>
              <a:t>Text area title</a:t>
            </a:r>
          </a:p>
          <a:p>
            <a:pPr lvl="0"/>
            <a:endParaRPr lang="en-US"/>
          </a:p>
        </p:txBody>
      </p:sp>
      <p:sp>
        <p:nvSpPr>
          <p:cNvPr id="10" name="Text Placeholder 21"/>
          <p:cNvSpPr>
            <a:spLocks noGrp="1"/>
          </p:cNvSpPr>
          <p:nvPr>
            <p:ph type="body" sz="quarter" idx="18" hasCustomPrompt="1"/>
          </p:nvPr>
        </p:nvSpPr>
        <p:spPr>
          <a:xfrm>
            <a:off x="443588" y="973138"/>
            <a:ext cx="3593422"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412148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 - Text and Bullets">
    <p:spTree>
      <p:nvGrpSpPr>
        <p:cNvPr id="1" name=""/>
        <p:cNvGrpSpPr/>
        <p:nvPr/>
      </p:nvGrpSpPr>
      <p:grpSpPr>
        <a:xfrm>
          <a:off x="0" y="0"/>
          <a:ext cx="0" cy="0"/>
          <a:chOff x="0" y="0"/>
          <a:chExt cx="0" cy="0"/>
        </a:xfrm>
      </p:grpSpPr>
      <p:sp>
        <p:nvSpPr>
          <p:cNvPr id="6" name="Content Placeholder 2"/>
          <p:cNvSpPr>
            <a:spLocks noGrp="1"/>
          </p:cNvSpPr>
          <p:nvPr>
            <p:ph idx="13"/>
          </p:nvPr>
        </p:nvSpPr>
        <p:spPr>
          <a:xfrm>
            <a:off x="4576764" y="1058018"/>
            <a:ext cx="4030661" cy="2999246"/>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25446" y="2113797"/>
            <a:ext cx="3611564" cy="1478489"/>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7"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chemeClr val="accent1"/>
                </a:solidFill>
                <a:latin typeface="Source Sans Pro"/>
                <a:cs typeface="Calibri"/>
              </a:defRPr>
            </a:lvl1pPr>
          </a:lstStyle>
          <a:p>
            <a:pPr lvl="0"/>
            <a:r>
              <a:rPr lang="en-US"/>
              <a:t>Text area title</a:t>
            </a:r>
          </a:p>
          <a:p>
            <a:pPr lvl="0"/>
            <a:endParaRPr lang="en-US"/>
          </a:p>
        </p:txBody>
      </p:sp>
      <p:sp>
        <p:nvSpPr>
          <p:cNvPr id="9" name="Text Placeholder 21"/>
          <p:cNvSpPr>
            <a:spLocks noGrp="1"/>
          </p:cNvSpPr>
          <p:nvPr>
            <p:ph type="body" sz="quarter" idx="18" hasCustomPrompt="1"/>
          </p:nvPr>
        </p:nvSpPr>
        <p:spPr>
          <a:xfrm>
            <a:off x="443588" y="973138"/>
            <a:ext cx="3593422"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1034964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F - Double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56133" y="1574799"/>
            <a:ext cx="3999138" cy="2324180"/>
          </a:xfrm>
          <a:prstGeom prst="rect">
            <a:avLst/>
          </a:prstGeom>
        </p:spPr>
        <p:txBody>
          <a:bodyPr vert="horz"/>
          <a:lstStyle/>
          <a:p>
            <a:endParaRPr lang="en-US"/>
          </a:p>
        </p:txBody>
      </p:sp>
      <p:sp>
        <p:nvSpPr>
          <p:cNvPr id="4" name="Picture Placeholder 2"/>
          <p:cNvSpPr>
            <a:spLocks noGrp="1"/>
          </p:cNvSpPr>
          <p:nvPr>
            <p:ph type="pic" sz="quarter" idx="16"/>
          </p:nvPr>
        </p:nvSpPr>
        <p:spPr>
          <a:xfrm>
            <a:off x="4687662" y="1574799"/>
            <a:ext cx="3999138" cy="2324179"/>
          </a:xfrm>
          <a:prstGeom prst="rect">
            <a:avLst/>
          </a:prstGeom>
        </p:spPr>
        <p:txBody>
          <a:bodyPr vert="horz"/>
          <a:lstStyle/>
          <a:p>
            <a:endParaRPr lang="en-US"/>
          </a:p>
        </p:txBody>
      </p:sp>
      <p:sp>
        <p:nvSpPr>
          <p:cNvPr id="5" name="Text Placeholder 21"/>
          <p:cNvSpPr>
            <a:spLocks noGrp="1"/>
          </p:cNvSpPr>
          <p:nvPr>
            <p:ph type="body" sz="quarter" idx="18" hasCustomPrompt="1"/>
          </p:nvPr>
        </p:nvSpPr>
        <p:spPr>
          <a:xfrm>
            <a:off x="443587" y="973138"/>
            <a:ext cx="8163837"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
        <p:nvSpPr>
          <p:cNvPr id="6" name="Subtitle 2"/>
          <p:cNvSpPr txBox="1">
            <a:spLocks/>
          </p:cNvSpPr>
          <p:nvPr userDrawn="1"/>
        </p:nvSpPr>
        <p:spPr>
          <a:xfrm>
            <a:off x="456133" y="3975105"/>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
        <p:nvSpPr>
          <p:cNvPr id="7" name="Subtitle 2"/>
          <p:cNvSpPr txBox="1">
            <a:spLocks/>
          </p:cNvSpPr>
          <p:nvPr userDrawn="1"/>
        </p:nvSpPr>
        <p:spPr>
          <a:xfrm>
            <a:off x="4687662" y="3975105"/>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Tree>
    <p:extLst>
      <p:ext uri="{BB962C8B-B14F-4D97-AF65-F5344CB8AC3E}">
        <p14:creationId xmlns:p14="http://schemas.microsoft.com/office/powerpoint/2010/main" val="349005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A">
    <p:spTree>
      <p:nvGrpSpPr>
        <p:cNvPr id="1" name=""/>
        <p:cNvGrpSpPr/>
        <p:nvPr/>
      </p:nvGrpSpPr>
      <p:grpSpPr>
        <a:xfrm>
          <a:off x="0" y="0"/>
          <a:ext cx="0" cy="0"/>
          <a:chOff x="0" y="0"/>
          <a:chExt cx="0" cy="0"/>
        </a:xfrm>
      </p:grpSpPr>
      <p:sp>
        <p:nvSpPr>
          <p:cNvPr id="10" name="Content Placeholder 2"/>
          <p:cNvSpPr>
            <a:spLocks noGrp="1"/>
          </p:cNvSpPr>
          <p:nvPr>
            <p:ph idx="13"/>
          </p:nvPr>
        </p:nvSpPr>
        <p:spPr>
          <a:xfrm>
            <a:off x="424312" y="1574799"/>
            <a:ext cx="7534274" cy="2179565"/>
          </a:xfrm>
          <a:prstGeom prst="rect">
            <a:avLst/>
          </a:prstGeom>
        </p:spPr>
        <p:txBody>
          <a:bodyPr lIns="91430" tIns="45715" rIns="91430" bIns="45715"/>
          <a:lstStyle>
            <a:lvl1pPr>
              <a:defRPr sz="1600">
                <a:solidFill>
                  <a:srgbClr val="000000"/>
                </a:solidFill>
                <a:latin typeface="Source Sans Pro"/>
                <a:cs typeface="Calibri"/>
              </a:defRPr>
            </a:lvl1pPr>
            <a:lvl2pPr>
              <a:defRPr sz="1600">
                <a:solidFill>
                  <a:srgbClr val="000000"/>
                </a:solidFill>
                <a:latin typeface="Source Sans Pro"/>
                <a:cs typeface="Calibri"/>
              </a:defRPr>
            </a:lvl2pPr>
            <a:lvl3pPr>
              <a:defRPr sz="1600">
                <a:solidFill>
                  <a:srgbClr val="000000"/>
                </a:solidFill>
                <a:latin typeface="Source Sans Pro"/>
                <a:cs typeface="Calibri"/>
              </a:defRPr>
            </a:lvl3pPr>
            <a:lvl4pPr>
              <a:defRPr sz="1600">
                <a:solidFill>
                  <a:srgbClr val="000000"/>
                </a:solidFill>
                <a:latin typeface="Source Sans Pro"/>
                <a:cs typeface="Calibri"/>
              </a:defRPr>
            </a:lvl4pPr>
            <a:lvl5pPr>
              <a:defRPr sz="16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2754510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B">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4312" y="1574800"/>
            <a:ext cx="7534274" cy="443367"/>
          </a:xfrm>
          <a:prstGeom prst="rect">
            <a:avLst/>
          </a:prstGeom>
        </p:spPr>
        <p:txBody>
          <a:bodyPr lIns="91430" tIns="45715" rIns="91430" bIns="45715"/>
          <a:lstStyle>
            <a:lvl1pPr marL="0" indent="0" algn="l">
              <a:buFont typeface="Arial"/>
              <a:buNone/>
              <a:defRPr sz="1800" baseline="0">
                <a:solidFill>
                  <a:srgbClr val="006265"/>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Subsection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8" name="Content Placeholder 2"/>
          <p:cNvSpPr>
            <a:spLocks noGrp="1"/>
          </p:cNvSpPr>
          <p:nvPr>
            <p:ph idx="13"/>
          </p:nvPr>
        </p:nvSpPr>
        <p:spPr>
          <a:xfrm>
            <a:off x="424312" y="2263609"/>
            <a:ext cx="7534274" cy="2075023"/>
          </a:xfrm>
          <a:prstGeom prst="rect">
            <a:avLst/>
          </a:prstGeom>
        </p:spPr>
        <p:txBody>
          <a:bodyPr lIns="91430" tIns="45715" rIns="91430" bIns="45715"/>
          <a:lstStyle>
            <a:lvl1pPr>
              <a:defRPr sz="1600">
                <a:solidFill>
                  <a:schemeClr val="tx2"/>
                </a:solidFill>
                <a:latin typeface="Calibri"/>
                <a:cs typeface="Calibri"/>
              </a:defRPr>
            </a:lvl1pPr>
            <a:lvl2pPr>
              <a:defRPr sz="1600">
                <a:solidFill>
                  <a:schemeClr val="tx2"/>
                </a:solidFill>
                <a:latin typeface="Calibri"/>
                <a:cs typeface="Calibri"/>
              </a:defRPr>
            </a:lvl2pPr>
            <a:lvl3pPr>
              <a:defRPr sz="1600">
                <a:solidFill>
                  <a:schemeClr val="tx2"/>
                </a:solidFill>
                <a:latin typeface="Calibri"/>
                <a:cs typeface="Calibri"/>
              </a:defRPr>
            </a:lvl3pPr>
            <a:lvl4pPr>
              <a:defRPr sz="1600">
                <a:solidFill>
                  <a:schemeClr val="tx2"/>
                </a:solidFill>
                <a:latin typeface="Calibri"/>
                <a:cs typeface="Calibri"/>
              </a:defRPr>
            </a:lvl4pPr>
            <a:lvl5pPr>
              <a:defRPr sz="1600">
                <a:solidFill>
                  <a:schemeClr val="tx2"/>
                </a:solidFill>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394264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C">
    <p:spTree>
      <p:nvGrpSpPr>
        <p:cNvPr id="1" name=""/>
        <p:cNvGrpSpPr/>
        <p:nvPr/>
      </p:nvGrpSpPr>
      <p:grpSpPr>
        <a:xfrm>
          <a:off x="0" y="0"/>
          <a:ext cx="0" cy="0"/>
          <a:chOff x="0" y="0"/>
          <a:chExt cx="0" cy="0"/>
        </a:xfrm>
      </p:grpSpPr>
      <p:sp>
        <p:nvSpPr>
          <p:cNvPr id="5" name="Text Placeholder 21"/>
          <p:cNvSpPr>
            <a:spLocks noGrp="1"/>
          </p:cNvSpPr>
          <p:nvPr>
            <p:ph type="body" sz="quarter" idx="18" hasCustomPrompt="1"/>
          </p:nvPr>
        </p:nvSpPr>
        <p:spPr>
          <a:xfrm>
            <a:off x="443587" y="973138"/>
            <a:ext cx="8163837"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
        <p:nvSpPr>
          <p:cNvPr id="6" name="Picture Placeholder 2"/>
          <p:cNvSpPr>
            <a:spLocks noGrp="1"/>
          </p:cNvSpPr>
          <p:nvPr>
            <p:ph type="pic" sz="quarter" idx="15"/>
          </p:nvPr>
        </p:nvSpPr>
        <p:spPr>
          <a:xfrm>
            <a:off x="456132" y="1574799"/>
            <a:ext cx="8151291" cy="2324180"/>
          </a:xfrm>
          <a:prstGeom prst="rect">
            <a:avLst/>
          </a:prstGeom>
        </p:spPr>
        <p:txBody>
          <a:bodyPr vert="horz"/>
          <a:lstStyle/>
          <a:p>
            <a:endParaRPr lang="en-US"/>
          </a:p>
        </p:txBody>
      </p:sp>
      <p:sp>
        <p:nvSpPr>
          <p:cNvPr id="7" name="Subtitle 2"/>
          <p:cNvSpPr txBox="1">
            <a:spLocks/>
          </p:cNvSpPr>
          <p:nvPr userDrawn="1"/>
        </p:nvSpPr>
        <p:spPr>
          <a:xfrm>
            <a:off x="456133" y="3975105"/>
            <a:ext cx="8151292"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Tree>
    <p:extLst>
      <p:ext uri="{BB962C8B-B14F-4D97-AF65-F5344CB8AC3E}">
        <p14:creationId xmlns:p14="http://schemas.microsoft.com/office/powerpoint/2010/main" val="289227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attern | BC Gov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90545"/>
            <a:ext cx="7933871" cy="646340"/>
          </a:xfrm>
          <a:prstGeom prst="rect">
            <a:avLst/>
          </a:prstGeom>
        </p:spPr>
        <p:txBody>
          <a:bodyPr vert="horz"/>
          <a:lstStyle>
            <a:lvl1pPr algn="l">
              <a:defRPr sz="3600" b="0" i="0">
                <a:solidFill>
                  <a:srgbClr val="35A2C9"/>
                </a:solidFill>
                <a:latin typeface="Source Sans Pro"/>
                <a:cs typeface="Calibri"/>
              </a:defRPr>
            </a:lvl1pPr>
          </a:lstStyle>
          <a:p>
            <a:r>
              <a:rPr lang="en-US"/>
              <a:t>Presentation Title</a:t>
            </a:r>
          </a:p>
        </p:txBody>
      </p:sp>
      <p:sp>
        <p:nvSpPr>
          <p:cNvPr id="5" name="Text Placeholder 4"/>
          <p:cNvSpPr>
            <a:spLocks noGrp="1"/>
          </p:cNvSpPr>
          <p:nvPr>
            <p:ph type="body" sz="quarter" idx="10" hasCustomPrompt="1"/>
          </p:nvPr>
        </p:nvSpPr>
        <p:spPr>
          <a:xfrm>
            <a:off x="457200" y="2063671"/>
            <a:ext cx="2266950" cy="714301"/>
          </a:xfrm>
          <a:prstGeom prst="rect">
            <a:avLst/>
          </a:prstGeom>
        </p:spPr>
        <p:txBody>
          <a:bodyPr vert="horz"/>
          <a:lstStyle>
            <a:lvl1pPr marL="0" indent="0">
              <a:buNone/>
              <a:defRPr sz="1800">
                <a:solidFill>
                  <a:schemeClr val="bg1"/>
                </a:solidFill>
              </a:defRPr>
            </a:lvl1pPr>
          </a:lstStyle>
          <a:p>
            <a:pPr lvl="0"/>
            <a:r>
              <a:rPr lang="en-US"/>
              <a:t>Subtitle</a:t>
            </a:r>
          </a:p>
          <a:p>
            <a:pPr lvl="0"/>
            <a:r>
              <a:rPr lang="en-US"/>
              <a:t>Date</a:t>
            </a:r>
          </a:p>
        </p:txBody>
      </p:sp>
    </p:spTree>
    <p:extLst>
      <p:ext uri="{BB962C8B-B14F-4D97-AF65-F5344CB8AC3E}">
        <p14:creationId xmlns:p14="http://schemas.microsoft.com/office/powerpoint/2010/main" val="2914814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out ">
    <p:spTree>
      <p:nvGrpSpPr>
        <p:cNvPr id="1" name=""/>
        <p:cNvGrpSpPr/>
        <p:nvPr/>
      </p:nvGrpSpPr>
      <p:grpSpPr>
        <a:xfrm>
          <a:off x="0" y="0"/>
          <a:ext cx="0" cy="0"/>
          <a:chOff x="0" y="0"/>
          <a:chExt cx="0" cy="0"/>
        </a:xfrm>
      </p:grpSpPr>
      <p:sp>
        <p:nvSpPr>
          <p:cNvPr id="9" name="Content Placeholder 8"/>
          <p:cNvSpPr>
            <a:spLocks noGrp="1"/>
          </p:cNvSpPr>
          <p:nvPr>
            <p:ph sz="quarter" idx="15" hasCustomPrompt="1"/>
          </p:nvPr>
        </p:nvSpPr>
        <p:spPr>
          <a:xfrm>
            <a:off x="443587" y="2613244"/>
            <a:ext cx="8163837" cy="380327"/>
          </a:xfrm>
          <a:prstGeom prst="rect">
            <a:avLst/>
          </a:prstGeom>
        </p:spPr>
        <p:txBody>
          <a:bodyPr vert="horz"/>
          <a:lstStyle>
            <a:lvl1pPr marL="0" indent="0" algn="l" defTabSz="457148" rtl="0" eaLnBrk="1" latinLnBrk="0" hangingPunct="1">
              <a:spcBef>
                <a:spcPct val="20000"/>
              </a:spcBef>
              <a:buFont typeface="Arial"/>
              <a:buNone/>
              <a:defRPr lang="en-US" sz="1600" b="0" kern="1200" baseline="0" dirty="0" smtClean="0">
                <a:solidFill>
                  <a:srgbClr val="006265"/>
                </a:solidFill>
                <a:latin typeface="Calibri"/>
                <a:ea typeface="+mn-ea"/>
                <a:cs typeface="Calibri"/>
              </a:defRPr>
            </a:lvl1pPr>
            <a:lvl2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2pPr>
            <a:lvl3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3pPr>
            <a:lvl4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4pPr>
            <a:lvl5pPr marL="0" indent="0" algn="l" defTabSz="457148" rtl="0" eaLnBrk="1" latinLnBrk="0" hangingPunct="1">
              <a:spcBef>
                <a:spcPct val="20000"/>
              </a:spcBef>
              <a:buFont typeface="Arial"/>
              <a:buNone/>
              <a:defRPr lang="en-US" sz="1600" b="0" kern="1200" baseline="0" dirty="0">
                <a:solidFill>
                  <a:schemeClr val="tx1">
                    <a:lumMod val="85000"/>
                    <a:lumOff val="15000"/>
                  </a:schemeClr>
                </a:solidFill>
                <a:latin typeface="Maven pro"/>
                <a:ea typeface="+mn-ea"/>
                <a:cs typeface="Maven pro"/>
              </a:defRPr>
            </a:lvl5pPr>
          </a:lstStyle>
          <a:p>
            <a:r>
              <a:rPr lang="en-US"/>
              <a:t>Section introduction goes here. </a:t>
            </a:r>
            <a:r>
              <a:rPr lang="en-US" err="1"/>
              <a:t>Lorem</a:t>
            </a:r>
            <a:r>
              <a:rPr lang="en-US"/>
              <a:t> </a:t>
            </a:r>
            <a:r>
              <a:rPr lang="en-US" err="1"/>
              <a:t>ipsum</a:t>
            </a:r>
            <a:r>
              <a:rPr lang="en-US"/>
              <a:t> dolor sit </a:t>
            </a:r>
            <a:r>
              <a:rPr lang="en-US" err="1"/>
              <a:t>amet</a:t>
            </a:r>
            <a:r>
              <a:rPr lang="en-US"/>
              <a:t>.</a:t>
            </a:r>
          </a:p>
        </p:txBody>
      </p:sp>
      <p:sp>
        <p:nvSpPr>
          <p:cNvPr id="5" name="Text Placeholder 21"/>
          <p:cNvSpPr>
            <a:spLocks noGrp="1"/>
          </p:cNvSpPr>
          <p:nvPr>
            <p:ph type="body" sz="quarter" idx="14" hasCustomPrompt="1"/>
          </p:nvPr>
        </p:nvSpPr>
        <p:spPr>
          <a:xfrm>
            <a:off x="443588" y="2184413"/>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220454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A">
    <p:spTree>
      <p:nvGrpSpPr>
        <p:cNvPr id="1" name=""/>
        <p:cNvGrpSpPr/>
        <p:nvPr/>
      </p:nvGrpSpPr>
      <p:grpSpPr>
        <a:xfrm>
          <a:off x="0" y="0"/>
          <a:ext cx="0" cy="0"/>
          <a:chOff x="0" y="0"/>
          <a:chExt cx="0" cy="0"/>
        </a:xfrm>
      </p:grpSpPr>
      <p:sp>
        <p:nvSpPr>
          <p:cNvPr id="9" name="Content Placeholder 2"/>
          <p:cNvSpPr>
            <a:spLocks noGrp="1"/>
          </p:cNvSpPr>
          <p:nvPr>
            <p:ph idx="13"/>
          </p:nvPr>
        </p:nvSpPr>
        <p:spPr>
          <a:xfrm>
            <a:off x="425446" y="2158204"/>
            <a:ext cx="3611564" cy="2015333"/>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359275" y="2158205"/>
            <a:ext cx="3611564" cy="2015332"/>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p:cNvSpPr>
            <a:spLocks noGrp="1"/>
          </p:cNvSpPr>
          <p:nvPr>
            <p:ph type="subTitle" idx="1" hasCustomPrompt="1"/>
          </p:nvPr>
        </p:nvSpPr>
        <p:spPr>
          <a:xfrm>
            <a:off x="424312" y="1574800"/>
            <a:ext cx="7534274" cy="443367"/>
          </a:xfrm>
          <a:prstGeom prst="rect">
            <a:avLst/>
          </a:prstGeom>
        </p:spPr>
        <p:txBody>
          <a:bodyPr lIns="91430" tIns="45715" rIns="91430" bIns="45715"/>
          <a:lstStyle>
            <a:lvl1pPr marL="0" indent="0" algn="l">
              <a:buFont typeface="Arial"/>
              <a:buNone/>
              <a:defRPr sz="1800" baseline="0">
                <a:solidFill>
                  <a:srgbClr val="006265"/>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Subsection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8"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160970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
    <p:spTree>
      <p:nvGrpSpPr>
        <p:cNvPr id="1" name=""/>
        <p:cNvGrpSpPr/>
        <p:nvPr/>
      </p:nvGrpSpPr>
      <p:grpSpPr>
        <a:xfrm>
          <a:off x="0" y="0"/>
          <a:ext cx="0" cy="0"/>
          <a:chOff x="0" y="0"/>
          <a:chExt cx="0" cy="0"/>
        </a:xfrm>
      </p:grpSpPr>
      <p:sp>
        <p:nvSpPr>
          <p:cNvPr id="9" name="Content Placeholder 2"/>
          <p:cNvSpPr>
            <a:spLocks noGrp="1"/>
          </p:cNvSpPr>
          <p:nvPr>
            <p:ph idx="13"/>
          </p:nvPr>
        </p:nvSpPr>
        <p:spPr>
          <a:xfrm>
            <a:off x="425446" y="2042728"/>
            <a:ext cx="3611564" cy="2130809"/>
          </a:xfrm>
          <a:prstGeom prst="rect">
            <a:avLst/>
          </a:prstGeom>
        </p:spPr>
        <p:txBody>
          <a:bodyPr lIns="91430" tIns="45715" rIns="91430" bIns="45715"/>
          <a:lstStyle>
            <a:lvl1pPr>
              <a:defRPr sz="1400">
                <a:solidFill>
                  <a:srgbClr val="002437"/>
                </a:solidFill>
                <a:latin typeface="Source Sans Pro"/>
                <a:cs typeface="Calibri"/>
              </a:defRPr>
            </a:lvl1pPr>
            <a:lvl2pPr>
              <a:defRPr sz="1400">
                <a:solidFill>
                  <a:srgbClr val="002437"/>
                </a:solidFill>
                <a:latin typeface="Source Sans Pro"/>
                <a:cs typeface="Calibri"/>
              </a:defRPr>
            </a:lvl2pPr>
            <a:lvl3pPr>
              <a:defRPr sz="1400">
                <a:solidFill>
                  <a:srgbClr val="002437"/>
                </a:solidFill>
                <a:latin typeface="Source Sans Pro"/>
                <a:cs typeface="Calibri"/>
              </a:defRPr>
            </a:lvl3pPr>
            <a:lvl4pPr>
              <a:defRPr sz="1400">
                <a:solidFill>
                  <a:srgbClr val="002437"/>
                </a:solidFill>
                <a:latin typeface="Source Sans Pro"/>
                <a:cs typeface="Calibri"/>
              </a:defRPr>
            </a:lvl4pPr>
            <a:lvl5pPr>
              <a:defRPr sz="1400">
                <a:solidFill>
                  <a:srgbClr val="002437"/>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1" name="Content Placeholder 2"/>
          <p:cNvSpPr>
            <a:spLocks noGrp="1"/>
          </p:cNvSpPr>
          <p:nvPr>
            <p:ph idx="15"/>
          </p:nvPr>
        </p:nvSpPr>
        <p:spPr>
          <a:xfrm>
            <a:off x="4359275" y="2042728"/>
            <a:ext cx="3611564" cy="2130809"/>
          </a:xfrm>
          <a:prstGeom prst="rect">
            <a:avLst/>
          </a:prstGeom>
        </p:spPr>
        <p:txBody>
          <a:bodyPr lIns="91430" tIns="45715" rIns="91430" bIns="45715"/>
          <a:lstStyle>
            <a:lvl1pPr>
              <a:defRPr sz="1400">
                <a:solidFill>
                  <a:srgbClr val="002437"/>
                </a:solidFill>
                <a:latin typeface="Source Sans Pro"/>
                <a:cs typeface="Calibri"/>
              </a:defRPr>
            </a:lvl1pPr>
            <a:lvl2pPr>
              <a:defRPr sz="1400">
                <a:solidFill>
                  <a:srgbClr val="002437"/>
                </a:solidFill>
                <a:latin typeface="Source Sans Pro"/>
                <a:cs typeface="Calibri"/>
              </a:defRPr>
            </a:lvl2pPr>
            <a:lvl3pPr>
              <a:defRPr sz="1400">
                <a:solidFill>
                  <a:srgbClr val="002437"/>
                </a:solidFill>
                <a:latin typeface="Source Sans Pro"/>
                <a:cs typeface="Calibri"/>
              </a:defRPr>
            </a:lvl3pPr>
            <a:lvl4pPr>
              <a:defRPr sz="1400">
                <a:solidFill>
                  <a:srgbClr val="002437"/>
                </a:solidFill>
                <a:latin typeface="Source Sans Pro"/>
                <a:cs typeface="Calibri"/>
              </a:defRPr>
            </a:lvl4pPr>
            <a:lvl5pPr>
              <a:defRPr sz="1400">
                <a:solidFill>
                  <a:srgbClr val="002437"/>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1"/>
          <p:cNvSpPr>
            <a:spLocks noGrp="1"/>
          </p:cNvSpPr>
          <p:nvPr>
            <p:ph type="body" sz="quarter" idx="16" hasCustomPrompt="1"/>
          </p:nvPr>
        </p:nvSpPr>
        <p:spPr>
          <a:xfrm>
            <a:off x="4359275"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4" name="Text Placeholder 21"/>
          <p:cNvSpPr>
            <a:spLocks noGrp="1"/>
          </p:cNvSpPr>
          <p:nvPr>
            <p:ph type="body" sz="quarter" idx="17"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256935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425446" y="2043862"/>
            <a:ext cx="3611564" cy="628307"/>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9" name="Content Placeholder 2"/>
          <p:cNvSpPr>
            <a:spLocks noGrp="1"/>
          </p:cNvSpPr>
          <p:nvPr>
            <p:ph idx="13"/>
          </p:nvPr>
        </p:nvSpPr>
        <p:spPr>
          <a:xfrm>
            <a:off x="425446" y="2777064"/>
            <a:ext cx="3611564" cy="1468670"/>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359275" y="2777064"/>
            <a:ext cx="3611564" cy="1468670"/>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7" hasCustomPrompt="1"/>
          </p:nvPr>
        </p:nvSpPr>
        <p:spPr>
          <a:xfrm>
            <a:off x="4381957" y="2043113"/>
            <a:ext cx="3516313" cy="629056"/>
          </a:xfrm>
          <a:prstGeom prst="rect">
            <a:avLst/>
          </a:prstGeom>
        </p:spPr>
        <p:txBody>
          <a:bodyPr vert="horz"/>
          <a:lstStyle>
            <a:lvl1pPr marL="0" indent="0" algn="l" defTabSz="457148" rtl="0" eaLnBrk="1" latinLnBrk="0" hangingPunct="1">
              <a:spcBef>
                <a:spcPct val="20000"/>
              </a:spcBef>
              <a:buFont typeface="Arial"/>
              <a:buNone/>
              <a:defRPr lang="en-US" sz="1600" b="0" kern="1200" baseline="0" dirty="0" smtClean="0">
                <a:solidFill>
                  <a:srgbClr val="153D3B"/>
                </a:solidFill>
                <a:latin typeface="Source Sans Pro"/>
                <a:ea typeface="+mn-ea"/>
                <a:cs typeface="Calibri"/>
              </a:defRPr>
            </a:lvl1pPr>
            <a:lvl2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2pPr>
            <a:lvl3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3pPr>
            <a:lvl4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4pPr>
            <a:lvl5pPr marL="0" indent="0" algn="l" defTabSz="457148" rtl="0" eaLnBrk="1" latinLnBrk="0" hangingPunct="1">
              <a:spcBef>
                <a:spcPct val="20000"/>
              </a:spcBef>
              <a:buFont typeface="Arial"/>
              <a:buNone/>
              <a:defRPr lang="en-US" sz="1600" b="0" kern="1200" baseline="0" dirty="0">
                <a:solidFill>
                  <a:schemeClr val="tx1">
                    <a:lumMod val="85000"/>
                    <a:lumOff val="15000"/>
                  </a:schemeClr>
                </a:solidFill>
                <a:latin typeface="Maven pro"/>
                <a:ea typeface="+mn-ea"/>
                <a:cs typeface="Maven pro"/>
              </a:defRPr>
            </a:lvl5pPr>
          </a:lstStyle>
          <a:p>
            <a:r>
              <a:rPr lang="en-US"/>
              <a:t>Section introduction goes here. </a:t>
            </a:r>
            <a:r>
              <a:rPr lang="en-US" err="1"/>
              <a:t>Lorem</a:t>
            </a:r>
            <a:r>
              <a:rPr lang="en-US"/>
              <a:t> </a:t>
            </a:r>
            <a:r>
              <a:rPr lang="en-US" err="1"/>
              <a:t>ipsum</a:t>
            </a:r>
            <a:r>
              <a:rPr lang="en-US"/>
              <a:t> dolor sit </a:t>
            </a:r>
            <a:r>
              <a:rPr lang="en-US" err="1"/>
              <a:t>amet</a:t>
            </a:r>
            <a:r>
              <a:rPr lang="en-US"/>
              <a:t>.</a:t>
            </a:r>
          </a:p>
        </p:txBody>
      </p:sp>
      <p:sp>
        <p:nvSpPr>
          <p:cNvPr id="10"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3" name="Text Placeholder 21"/>
          <p:cNvSpPr>
            <a:spLocks noGrp="1"/>
          </p:cNvSpPr>
          <p:nvPr>
            <p:ph type="body" sz="quarter" idx="16" hasCustomPrompt="1"/>
          </p:nvPr>
        </p:nvSpPr>
        <p:spPr>
          <a:xfrm>
            <a:off x="4359275" y="1533760"/>
            <a:ext cx="3611564" cy="428831"/>
          </a:xfrm>
          <a:prstGeom prst="rect">
            <a:avLst/>
          </a:prstGeom>
        </p:spPr>
        <p:txBody>
          <a:bodyPr vert="horz" lIns="91430" tIns="45715" rIns="91430" bIns="45715"/>
          <a:lstStyle>
            <a:lvl1pPr marL="0" indent="0">
              <a:buNone/>
              <a:defRPr sz="1800" b="1" baseline="0">
                <a:solidFill>
                  <a:schemeClr val="accent5"/>
                </a:solidFill>
                <a:latin typeface="Source Sans Pro"/>
                <a:cs typeface="Calibri"/>
              </a:defRPr>
            </a:lvl1pPr>
          </a:lstStyle>
          <a:p>
            <a:pPr lvl="0"/>
            <a:r>
              <a:rPr lang="en-US"/>
              <a:t>Text area title</a:t>
            </a:r>
          </a:p>
          <a:p>
            <a:pPr lvl="0"/>
            <a:endParaRPr lang="en-US"/>
          </a:p>
        </p:txBody>
      </p:sp>
      <p:sp>
        <p:nvSpPr>
          <p:cNvPr id="15" name="Text Placeholder 21"/>
          <p:cNvSpPr>
            <a:spLocks noGrp="1"/>
          </p:cNvSpPr>
          <p:nvPr>
            <p:ph type="body" sz="quarter" idx="18"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741840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D - Text &amp;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608286" y="971551"/>
            <a:ext cx="3999138" cy="2620736"/>
          </a:xfrm>
          <a:prstGeom prst="rect">
            <a:avLst/>
          </a:prstGeom>
        </p:spPr>
        <p:txBody>
          <a:bodyPr vert="horz"/>
          <a:lstStyle/>
          <a:p>
            <a:endParaRPr lang="en-US"/>
          </a:p>
        </p:txBody>
      </p:sp>
      <p:sp>
        <p:nvSpPr>
          <p:cNvPr id="11" name="Subtitle 2"/>
          <p:cNvSpPr txBox="1">
            <a:spLocks/>
          </p:cNvSpPr>
          <p:nvPr userDrawn="1"/>
        </p:nvSpPr>
        <p:spPr>
          <a:xfrm>
            <a:off x="4505775" y="3713694"/>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
        <p:nvSpPr>
          <p:cNvPr id="6" name="Subtitle 2"/>
          <p:cNvSpPr>
            <a:spLocks noGrp="1"/>
          </p:cNvSpPr>
          <p:nvPr>
            <p:ph type="subTitle" idx="1" hasCustomPrompt="1"/>
          </p:nvPr>
        </p:nvSpPr>
        <p:spPr>
          <a:xfrm>
            <a:off x="425446" y="2096035"/>
            <a:ext cx="3611564" cy="1496252"/>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7"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0" name="Text Placeholder 21"/>
          <p:cNvSpPr>
            <a:spLocks noGrp="1"/>
          </p:cNvSpPr>
          <p:nvPr>
            <p:ph type="body" sz="quarter" idx="18" hasCustomPrompt="1"/>
          </p:nvPr>
        </p:nvSpPr>
        <p:spPr>
          <a:xfrm>
            <a:off x="443588" y="973138"/>
            <a:ext cx="3593422"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3918768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E - Text and Bullets">
    <p:spTree>
      <p:nvGrpSpPr>
        <p:cNvPr id="1" name=""/>
        <p:cNvGrpSpPr/>
        <p:nvPr/>
      </p:nvGrpSpPr>
      <p:grpSpPr>
        <a:xfrm>
          <a:off x="0" y="0"/>
          <a:ext cx="0" cy="0"/>
          <a:chOff x="0" y="0"/>
          <a:chExt cx="0" cy="0"/>
        </a:xfrm>
      </p:grpSpPr>
      <p:sp>
        <p:nvSpPr>
          <p:cNvPr id="6" name="Content Placeholder 2"/>
          <p:cNvSpPr>
            <a:spLocks noGrp="1"/>
          </p:cNvSpPr>
          <p:nvPr>
            <p:ph idx="13"/>
          </p:nvPr>
        </p:nvSpPr>
        <p:spPr>
          <a:xfrm>
            <a:off x="4576764" y="1058018"/>
            <a:ext cx="4030661" cy="2999246"/>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25446" y="2113797"/>
            <a:ext cx="3611564" cy="1478489"/>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7"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9" name="Text Placeholder 21"/>
          <p:cNvSpPr>
            <a:spLocks noGrp="1"/>
          </p:cNvSpPr>
          <p:nvPr>
            <p:ph type="body" sz="quarter" idx="18" hasCustomPrompt="1"/>
          </p:nvPr>
        </p:nvSpPr>
        <p:spPr>
          <a:xfrm>
            <a:off x="443588" y="973138"/>
            <a:ext cx="3593422"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2355002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F - Double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56133" y="1574799"/>
            <a:ext cx="3999138" cy="2324180"/>
          </a:xfrm>
          <a:prstGeom prst="rect">
            <a:avLst/>
          </a:prstGeom>
        </p:spPr>
        <p:txBody>
          <a:bodyPr vert="horz"/>
          <a:lstStyle/>
          <a:p>
            <a:endParaRPr lang="en-US"/>
          </a:p>
        </p:txBody>
      </p:sp>
      <p:sp>
        <p:nvSpPr>
          <p:cNvPr id="4" name="Picture Placeholder 2"/>
          <p:cNvSpPr>
            <a:spLocks noGrp="1"/>
          </p:cNvSpPr>
          <p:nvPr>
            <p:ph type="pic" sz="quarter" idx="16"/>
          </p:nvPr>
        </p:nvSpPr>
        <p:spPr>
          <a:xfrm>
            <a:off x="4687662" y="1574799"/>
            <a:ext cx="3999138" cy="2324179"/>
          </a:xfrm>
          <a:prstGeom prst="rect">
            <a:avLst/>
          </a:prstGeom>
        </p:spPr>
        <p:txBody>
          <a:bodyPr vert="horz"/>
          <a:lstStyle/>
          <a:p>
            <a:endParaRPr lang="en-US"/>
          </a:p>
        </p:txBody>
      </p:sp>
      <p:sp>
        <p:nvSpPr>
          <p:cNvPr id="5" name="Text Placeholder 21"/>
          <p:cNvSpPr>
            <a:spLocks noGrp="1"/>
          </p:cNvSpPr>
          <p:nvPr>
            <p:ph type="body" sz="quarter" idx="18" hasCustomPrompt="1"/>
          </p:nvPr>
        </p:nvSpPr>
        <p:spPr>
          <a:xfrm>
            <a:off x="443587" y="973138"/>
            <a:ext cx="8163837"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
        <p:nvSpPr>
          <p:cNvPr id="6" name="Subtitle 2"/>
          <p:cNvSpPr txBox="1">
            <a:spLocks/>
          </p:cNvSpPr>
          <p:nvPr userDrawn="1"/>
        </p:nvSpPr>
        <p:spPr>
          <a:xfrm>
            <a:off x="456133" y="3975105"/>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
        <p:nvSpPr>
          <p:cNvPr id="7" name="Subtitle 2"/>
          <p:cNvSpPr txBox="1">
            <a:spLocks/>
          </p:cNvSpPr>
          <p:nvPr userDrawn="1"/>
        </p:nvSpPr>
        <p:spPr>
          <a:xfrm>
            <a:off x="4687662" y="3975105"/>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Tree>
    <p:extLst>
      <p:ext uri="{BB962C8B-B14F-4D97-AF65-F5344CB8AC3E}">
        <p14:creationId xmlns:p14="http://schemas.microsoft.com/office/powerpoint/2010/main" val="286628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A">
    <p:spTree>
      <p:nvGrpSpPr>
        <p:cNvPr id="1" name=""/>
        <p:cNvGrpSpPr/>
        <p:nvPr/>
      </p:nvGrpSpPr>
      <p:grpSpPr>
        <a:xfrm>
          <a:off x="0" y="0"/>
          <a:ext cx="0" cy="0"/>
          <a:chOff x="0" y="0"/>
          <a:chExt cx="0" cy="0"/>
        </a:xfrm>
      </p:grpSpPr>
      <p:sp>
        <p:nvSpPr>
          <p:cNvPr id="10" name="Content Placeholder 2"/>
          <p:cNvSpPr>
            <a:spLocks noGrp="1"/>
          </p:cNvSpPr>
          <p:nvPr>
            <p:ph idx="13"/>
          </p:nvPr>
        </p:nvSpPr>
        <p:spPr>
          <a:xfrm>
            <a:off x="424312" y="1574799"/>
            <a:ext cx="7534274" cy="2179565"/>
          </a:xfrm>
          <a:prstGeom prst="rect">
            <a:avLst/>
          </a:prstGeom>
        </p:spPr>
        <p:txBody>
          <a:bodyPr lIns="91430" tIns="45715" rIns="91430" bIns="45715"/>
          <a:lstStyle>
            <a:lvl1pPr>
              <a:defRPr sz="1600">
                <a:solidFill>
                  <a:srgbClr val="000000"/>
                </a:solidFill>
                <a:latin typeface="Source Sans Pro"/>
                <a:cs typeface="Calibri"/>
              </a:defRPr>
            </a:lvl1pPr>
            <a:lvl2pPr>
              <a:defRPr sz="1600">
                <a:solidFill>
                  <a:srgbClr val="000000"/>
                </a:solidFill>
                <a:latin typeface="Source Sans Pro"/>
                <a:cs typeface="Calibri"/>
              </a:defRPr>
            </a:lvl2pPr>
            <a:lvl3pPr>
              <a:defRPr sz="1600">
                <a:solidFill>
                  <a:srgbClr val="000000"/>
                </a:solidFill>
                <a:latin typeface="Source Sans Pro"/>
                <a:cs typeface="Calibri"/>
              </a:defRPr>
            </a:lvl3pPr>
            <a:lvl4pPr>
              <a:defRPr sz="1600">
                <a:solidFill>
                  <a:srgbClr val="000000"/>
                </a:solidFill>
                <a:latin typeface="Source Sans Pro"/>
                <a:cs typeface="Calibri"/>
              </a:defRPr>
            </a:lvl4pPr>
            <a:lvl5pPr>
              <a:defRPr sz="16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2873152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B">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4312" y="1574800"/>
            <a:ext cx="7534274" cy="443367"/>
          </a:xfrm>
          <a:prstGeom prst="rect">
            <a:avLst/>
          </a:prstGeom>
        </p:spPr>
        <p:txBody>
          <a:bodyPr lIns="91430" tIns="45715" rIns="91430" bIns="45715"/>
          <a:lstStyle>
            <a:lvl1pPr marL="0" indent="0" algn="l">
              <a:buFont typeface="Arial"/>
              <a:buNone/>
              <a:defRPr sz="1800" baseline="0">
                <a:solidFill>
                  <a:srgbClr val="006265"/>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Subsection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8" name="Content Placeholder 2"/>
          <p:cNvSpPr>
            <a:spLocks noGrp="1"/>
          </p:cNvSpPr>
          <p:nvPr>
            <p:ph idx="13"/>
          </p:nvPr>
        </p:nvSpPr>
        <p:spPr>
          <a:xfrm>
            <a:off x="424312" y="2263609"/>
            <a:ext cx="7534274" cy="2075023"/>
          </a:xfrm>
          <a:prstGeom prst="rect">
            <a:avLst/>
          </a:prstGeom>
        </p:spPr>
        <p:txBody>
          <a:bodyPr lIns="91430" tIns="45715" rIns="91430" bIns="45715"/>
          <a:lstStyle>
            <a:lvl1pPr>
              <a:defRPr sz="1600">
                <a:solidFill>
                  <a:schemeClr val="tx2"/>
                </a:solidFill>
                <a:latin typeface="Calibri"/>
                <a:cs typeface="Calibri"/>
              </a:defRPr>
            </a:lvl1pPr>
            <a:lvl2pPr>
              <a:defRPr sz="1600">
                <a:solidFill>
                  <a:schemeClr val="tx2"/>
                </a:solidFill>
                <a:latin typeface="Calibri"/>
                <a:cs typeface="Calibri"/>
              </a:defRPr>
            </a:lvl2pPr>
            <a:lvl3pPr>
              <a:defRPr sz="1600">
                <a:solidFill>
                  <a:schemeClr val="tx2"/>
                </a:solidFill>
                <a:latin typeface="Calibri"/>
                <a:cs typeface="Calibri"/>
              </a:defRPr>
            </a:lvl3pPr>
            <a:lvl4pPr>
              <a:defRPr sz="1600">
                <a:solidFill>
                  <a:schemeClr val="tx2"/>
                </a:solidFill>
                <a:latin typeface="Calibri"/>
                <a:cs typeface="Calibri"/>
              </a:defRPr>
            </a:lvl4pPr>
            <a:lvl5pPr>
              <a:defRPr sz="1600">
                <a:solidFill>
                  <a:schemeClr val="tx2"/>
                </a:solidFill>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1386335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C">
    <p:spTree>
      <p:nvGrpSpPr>
        <p:cNvPr id="1" name=""/>
        <p:cNvGrpSpPr/>
        <p:nvPr/>
      </p:nvGrpSpPr>
      <p:grpSpPr>
        <a:xfrm>
          <a:off x="0" y="0"/>
          <a:ext cx="0" cy="0"/>
          <a:chOff x="0" y="0"/>
          <a:chExt cx="0" cy="0"/>
        </a:xfrm>
      </p:grpSpPr>
      <p:sp>
        <p:nvSpPr>
          <p:cNvPr id="5" name="Text Placeholder 21"/>
          <p:cNvSpPr>
            <a:spLocks noGrp="1"/>
          </p:cNvSpPr>
          <p:nvPr>
            <p:ph type="body" sz="quarter" idx="18" hasCustomPrompt="1"/>
          </p:nvPr>
        </p:nvSpPr>
        <p:spPr>
          <a:xfrm>
            <a:off x="443587" y="973138"/>
            <a:ext cx="8163837"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
        <p:nvSpPr>
          <p:cNvPr id="6" name="Picture Placeholder 2"/>
          <p:cNvSpPr>
            <a:spLocks noGrp="1"/>
          </p:cNvSpPr>
          <p:nvPr>
            <p:ph type="pic" sz="quarter" idx="15"/>
          </p:nvPr>
        </p:nvSpPr>
        <p:spPr>
          <a:xfrm>
            <a:off x="456132" y="1574799"/>
            <a:ext cx="8151291" cy="2324180"/>
          </a:xfrm>
          <a:prstGeom prst="rect">
            <a:avLst/>
          </a:prstGeom>
        </p:spPr>
        <p:txBody>
          <a:bodyPr vert="horz"/>
          <a:lstStyle/>
          <a:p>
            <a:endParaRPr lang="en-US"/>
          </a:p>
        </p:txBody>
      </p:sp>
      <p:sp>
        <p:nvSpPr>
          <p:cNvPr id="7" name="Subtitle 2"/>
          <p:cNvSpPr txBox="1">
            <a:spLocks/>
          </p:cNvSpPr>
          <p:nvPr userDrawn="1"/>
        </p:nvSpPr>
        <p:spPr>
          <a:xfrm>
            <a:off x="456133" y="3975105"/>
            <a:ext cx="8151292"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Tree>
    <p:extLst>
      <p:ext uri="{BB962C8B-B14F-4D97-AF65-F5344CB8AC3E}">
        <p14:creationId xmlns:p14="http://schemas.microsoft.com/office/powerpoint/2010/main" val="106355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lai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1190545"/>
            <a:ext cx="7933871" cy="646340"/>
          </a:xfrm>
          <a:prstGeom prst="rect">
            <a:avLst/>
          </a:prstGeom>
        </p:spPr>
        <p:txBody>
          <a:bodyPr vert="horz"/>
          <a:lstStyle>
            <a:lvl1pPr algn="l">
              <a:defRPr sz="3600" b="0" i="0">
                <a:solidFill>
                  <a:srgbClr val="35A2C9"/>
                </a:solidFill>
                <a:latin typeface="Source Sans Pro"/>
                <a:cs typeface="Calibri"/>
              </a:defRPr>
            </a:lvl1pPr>
          </a:lstStyle>
          <a:p>
            <a:r>
              <a:rPr lang="en-US"/>
              <a:t>Presentation Title</a:t>
            </a:r>
          </a:p>
        </p:txBody>
      </p:sp>
      <p:sp>
        <p:nvSpPr>
          <p:cNvPr id="7" name="Text Placeholder 4"/>
          <p:cNvSpPr>
            <a:spLocks noGrp="1"/>
          </p:cNvSpPr>
          <p:nvPr>
            <p:ph type="body" sz="quarter" idx="10" hasCustomPrompt="1"/>
          </p:nvPr>
        </p:nvSpPr>
        <p:spPr>
          <a:xfrm>
            <a:off x="457200" y="2063671"/>
            <a:ext cx="2266950" cy="714301"/>
          </a:xfrm>
          <a:prstGeom prst="rect">
            <a:avLst/>
          </a:prstGeom>
        </p:spPr>
        <p:txBody>
          <a:bodyPr vert="horz"/>
          <a:lstStyle>
            <a:lvl1pPr marL="0" indent="0">
              <a:buNone/>
              <a:defRPr sz="1800">
                <a:solidFill>
                  <a:schemeClr val="bg1"/>
                </a:solidFill>
              </a:defRPr>
            </a:lvl1pPr>
          </a:lstStyle>
          <a:p>
            <a:pPr lvl="0"/>
            <a:r>
              <a:rPr lang="en-US"/>
              <a:t>Subtitle</a:t>
            </a:r>
          </a:p>
          <a:p>
            <a:pPr lvl="0"/>
            <a:r>
              <a:rPr lang="en-US"/>
              <a:t>Date</a:t>
            </a:r>
          </a:p>
        </p:txBody>
      </p:sp>
    </p:spTree>
    <p:extLst>
      <p:ext uri="{BB962C8B-B14F-4D97-AF65-F5344CB8AC3E}">
        <p14:creationId xmlns:p14="http://schemas.microsoft.com/office/powerpoint/2010/main" val="1047577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out ">
    <p:spTree>
      <p:nvGrpSpPr>
        <p:cNvPr id="1" name=""/>
        <p:cNvGrpSpPr/>
        <p:nvPr/>
      </p:nvGrpSpPr>
      <p:grpSpPr>
        <a:xfrm>
          <a:off x="0" y="0"/>
          <a:ext cx="0" cy="0"/>
          <a:chOff x="0" y="0"/>
          <a:chExt cx="0" cy="0"/>
        </a:xfrm>
      </p:grpSpPr>
      <p:sp>
        <p:nvSpPr>
          <p:cNvPr id="9" name="Content Placeholder 8"/>
          <p:cNvSpPr>
            <a:spLocks noGrp="1"/>
          </p:cNvSpPr>
          <p:nvPr>
            <p:ph sz="quarter" idx="15" hasCustomPrompt="1"/>
          </p:nvPr>
        </p:nvSpPr>
        <p:spPr>
          <a:xfrm>
            <a:off x="443587" y="2613244"/>
            <a:ext cx="8163837" cy="380327"/>
          </a:xfrm>
          <a:prstGeom prst="rect">
            <a:avLst/>
          </a:prstGeom>
        </p:spPr>
        <p:txBody>
          <a:bodyPr vert="horz"/>
          <a:lstStyle>
            <a:lvl1pPr marL="0" indent="0" algn="l" defTabSz="457148" rtl="0" eaLnBrk="1" latinLnBrk="0" hangingPunct="1">
              <a:spcBef>
                <a:spcPct val="20000"/>
              </a:spcBef>
              <a:buFont typeface="Arial"/>
              <a:buNone/>
              <a:defRPr lang="en-US" sz="1600" b="0" kern="1200" baseline="0" dirty="0" smtClean="0">
                <a:solidFill>
                  <a:srgbClr val="006265"/>
                </a:solidFill>
                <a:latin typeface="Calibri"/>
                <a:ea typeface="+mn-ea"/>
                <a:cs typeface="Calibri"/>
              </a:defRPr>
            </a:lvl1pPr>
            <a:lvl2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2pPr>
            <a:lvl3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3pPr>
            <a:lvl4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4pPr>
            <a:lvl5pPr marL="0" indent="0" algn="l" defTabSz="457148" rtl="0" eaLnBrk="1" latinLnBrk="0" hangingPunct="1">
              <a:spcBef>
                <a:spcPct val="20000"/>
              </a:spcBef>
              <a:buFont typeface="Arial"/>
              <a:buNone/>
              <a:defRPr lang="en-US" sz="1600" b="0" kern="1200" baseline="0" dirty="0">
                <a:solidFill>
                  <a:schemeClr val="tx1">
                    <a:lumMod val="85000"/>
                    <a:lumOff val="15000"/>
                  </a:schemeClr>
                </a:solidFill>
                <a:latin typeface="Maven pro"/>
                <a:ea typeface="+mn-ea"/>
                <a:cs typeface="Maven pro"/>
              </a:defRPr>
            </a:lvl5pPr>
          </a:lstStyle>
          <a:p>
            <a:r>
              <a:rPr lang="en-US"/>
              <a:t>Section introduction goes here. </a:t>
            </a:r>
            <a:r>
              <a:rPr lang="en-US" err="1"/>
              <a:t>Lorem</a:t>
            </a:r>
            <a:r>
              <a:rPr lang="en-US"/>
              <a:t> </a:t>
            </a:r>
            <a:r>
              <a:rPr lang="en-US" err="1"/>
              <a:t>ipsum</a:t>
            </a:r>
            <a:r>
              <a:rPr lang="en-US"/>
              <a:t> dolor sit </a:t>
            </a:r>
            <a:r>
              <a:rPr lang="en-US" err="1"/>
              <a:t>amet</a:t>
            </a:r>
            <a:r>
              <a:rPr lang="en-US"/>
              <a:t>.</a:t>
            </a:r>
          </a:p>
        </p:txBody>
      </p:sp>
      <p:sp>
        <p:nvSpPr>
          <p:cNvPr id="5" name="Text Placeholder 21"/>
          <p:cNvSpPr>
            <a:spLocks noGrp="1"/>
          </p:cNvSpPr>
          <p:nvPr>
            <p:ph type="body" sz="quarter" idx="14" hasCustomPrompt="1"/>
          </p:nvPr>
        </p:nvSpPr>
        <p:spPr>
          <a:xfrm>
            <a:off x="443588" y="2184413"/>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4008453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A">
    <p:spTree>
      <p:nvGrpSpPr>
        <p:cNvPr id="1" name=""/>
        <p:cNvGrpSpPr/>
        <p:nvPr/>
      </p:nvGrpSpPr>
      <p:grpSpPr>
        <a:xfrm>
          <a:off x="0" y="0"/>
          <a:ext cx="0" cy="0"/>
          <a:chOff x="0" y="0"/>
          <a:chExt cx="0" cy="0"/>
        </a:xfrm>
      </p:grpSpPr>
      <p:sp>
        <p:nvSpPr>
          <p:cNvPr id="9" name="Content Placeholder 2"/>
          <p:cNvSpPr>
            <a:spLocks noGrp="1"/>
          </p:cNvSpPr>
          <p:nvPr>
            <p:ph idx="13"/>
          </p:nvPr>
        </p:nvSpPr>
        <p:spPr>
          <a:xfrm>
            <a:off x="425446" y="2158204"/>
            <a:ext cx="3611564" cy="2015333"/>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359275" y="2158205"/>
            <a:ext cx="3611564" cy="2015332"/>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p:cNvSpPr>
            <a:spLocks noGrp="1"/>
          </p:cNvSpPr>
          <p:nvPr>
            <p:ph type="subTitle" idx="1" hasCustomPrompt="1"/>
          </p:nvPr>
        </p:nvSpPr>
        <p:spPr>
          <a:xfrm>
            <a:off x="424312" y="1574800"/>
            <a:ext cx="7534274" cy="443367"/>
          </a:xfrm>
          <a:prstGeom prst="rect">
            <a:avLst/>
          </a:prstGeom>
        </p:spPr>
        <p:txBody>
          <a:bodyPr lIns="91430" tIns="45715" rIns="91430" bIns="45715"/>
          <a:lstStyle>
            <a:lvl1pPr marL="0" indent="0" algn="l">
              <a:buFont typeface="Arial"/>
              <a:buNone/>
              <a:defRPr sz="1800" baseline="0">
                <a:solidFill>
                  <a:srgbClr val="006265"/>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Subsection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8"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1428394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
    <p:spTree>
      <p:nvGrpSpPr>
        <p:cNvPr id="1" name=""/>
        <p:cNvGrpSpPr/>
        <p:nvPr/>
      </p:nvGrpSpPr>
      <p:grpSpPr>
        <a:xfrm>
          <a:off x="0" y="0"/>
          <a:ext cx="0" cy="0"/>
          <a:chOff x="0" y="0"/>
          <a:chExt cx="0" cy="0"/>
        </a:xfrm>
      </p:grpSpPr>
      <p:sp>
        <p:nvSpPr>
          <p:cNvPr id="9" name="Content Placeholder 2"/>
          <p:cNvSpPr>
            <a:spLocks noGrp="1"/>
          </p:cNvSpPr>
          <p:nvPr>
            <p:ph idx="13"/>
          </p:nvPr>
        </p:nvSpPr>
        <p:spPr>
          <a:xfrm>
            <a:off x="425446" y="2042728"/>
            <a:ext cx="3611564" cy="2130809"/>
          </a:xfrm>
          <a:prstGeom prst="rect">
            <a:avLst/>
          </a:prstGeom>
        </p:spPr>
        <p:txBody>
          <a:bodyPr lIns="91430" tIns="45715" rIns="91430" bIns="45715"/>
          <a:lstStyle>
            <a:lvl1pPr>
              <a:defRPr sz="1400">
                <a:solidFill>
                  <a:srgbClr val="002437"/>
                </a:solidFill>
                <a:latin typeface="Source Sans Pro"/>
                <a:cs typeface="Calibri"/>
              </a:defRPr>
            </a:lvl1pPr>
            <a:lvl2pPr>
              <a:defRPr sz="1400">
                <a:solidFill>
                  <a:srgbClr val="002437"/>
                </a:solidFill>
                <a:latin typeface="Source Sans Pro"/>
                <a:cs typeface="Calibri"/>
              </a:defRPr>
            </a:lvl2pPr>
            <a:lvl3pPr>
              <a:defRPr sz="1400">
                <a:solidFill>
                  <a:srgbClr val="002437"/>
                </a:solidFill>
                <a:latin typeface="Source Sans Pro"/>
                <a:cs typeface="Calibri"/>
              </a:defRPr>
            </a:lvl3pPr>
            <a:lvl4pPr>
              <a:defRPr sz="1400">
                <a:solidFill>
                  <a:srgbClr val="002437"/>
                </a:solidFill>
                <a:latin typeface="Source Sans Pro"/>
                <a:cs typeface="Calibri"/>
              </a:defRPr>
            </a:lvl4pPr>
            <a:lvl5pPr>
              <a:defRPr sz="1400">
                <a:solidFill>
                  <a:srgbClr val="002437"/>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1" name="Content Placeholder 2"/>
          <p:cNvSpPr>
            <a:spLocks noGrp="1"/>
          </p:cNvSpPr>
          <p:nvPr>
            <p:ph idx="15"/>
          </p:nvPr>
        </p:nvSpPr>
        <p:spPr>
          <a:xfrm>
            <a:off x="4359275" y="2042728"/>
            <a:ext cx="3611564" cy="2130809"/>
          </a:xfrm>
          <a:prstGeom prst="rect">
            <a:avLst/>
          </a:prstGeom>
        </p:spPr>
        <p:txBody>
          <a:bodyPr lIns="91430" tIns="45715" rIns="91430" bIns="45715"/>
          <a:lstStyle>
            <a:lvl1pPr>
              <a:defRPr sz="1400">
                <a:solidFill>
                  <a:srgbClr val="002437"/>
                </a:solidFill>
                <a:latin typeface="Source Sans Pro"/>
                <a:cs typeface="Calibri"/>
              </a:defRPr>
            </a:lvl1pPr>
            <a:lvl2pPr>
              <a:defRPr sz="1400">
                <a:solidFill>
                  <a:srgbClr val="002437"/>
                </a:solidFill>
                <a:latin typeface="Source Sans Pro"/>
                <a:cs typeface="Calibri"/>
              </a:defRPr>
            </a:lvl2pPr>
            <a:lvl3pPr>
              <a:defRPr sz="1400">
                <a:solidFill>
                  <a:srgbClr val="002437"/>
                </a:solidFill>
                <a:latin typeface="Source Sans Pro"/>
                <a:cs typeface="Calibri"/>
              </a:defRPr>
            </a:lvl3pPr>
            <a:lvl4pPr>
              <a:defRPr sz="1400">
                <a:solidFill>
                  <a:srgbClr val="002437"/>
                </a:solidFill>
                <a:latin typeface="Source Sans Pro"/>
                <a:cs typeface="Calibri"/>
              </a:defRPr>
            </a:lvl4pPr>
            <a:lvl5pPr>
              <a:defRPr sz="1400">
                <a:solidFill>
                  <a:srgbClr val="002437"/>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1"/>
          <p:cNvSpPr>
            <a:spLocks noGrp="1"/>
          </p:cNvSpPr>
          <p:nvPr>
            <p:ph type="body" sz="quarter" idx="16" hasCustomPrompt="1"/>
          </p:nvPr>
        </p:nvSpPr>
        <p:spPr>
          <a:xfrm>
            <a:off x="4359275"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4" name="Text Placeholder 21"/>
          <p:cNvSpPr>
            <a:spLocks noGrp="1"/>
          </p:cNvSpPr>
          <p:nvPr>
            <p:ph type="body" sz="quarter" idx="17"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3857523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C">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425446" y="2043862"/>
            <a:ext cx="3611564" cy="628307"/>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9" name="Content Placeholder 2"/>
          <p:cNvSpPr>
            <a:spLocks noGrp="1"/>
          </p:cNvSpPr>
          <p:nvPr>
            <p:ph idx="13"/>
          </p:nvPr>
        </p:nvSpPr>
        <p:spPr>
          <a:xfrm>
            <a:off x="425446" y="2777064"/>
            <a:ext cx="3611564" cy="1468670"/>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359275" y="2777064"/>
            <a:ext cx="3611564" cy="1468670"/>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7" hasCustomPrompt="1"/>
          </p:nvPr>
        </p:nvSpPr>
        <p:spPr>
          <a:xfrm>
            <a:off x="4381957" y="2043113"/>
            <a:ext cx="3516313" cy="629056"/>
          </a:xfrm>
          <a:prstGeom prst="rect">
            <a:avLst/>
          </a:prstGeom>
        </p:spPr>
        <p:txBody>
          <a:bodyPr vert="horz"/>
          <a:lstStyle>
            <a:lvl1pPr marL="0" indent="0" algn="l" defTabSz="457148" rtl="0" eaLnBrk="1" latinLnBrk="0" hangingPunct="1">
              <a:spcBef>
                <a:spcPct val="20000"/>
              </a:spcBef>
              <a:buFont typeface="Arial"/>
              <a:buNone/>
              <a:defRPr lang="en-US" sz="1600" b="0" kern="1200" baseline="0" dirty="0" smtClean="0">
                <a:solidFill>
                  <a:srgbClr val="153D3B"/>
                </a:solidFill>
                <a:latin typeface="Source Sans Pro"/>
                <a:ea typeface="+mn-ea"/>
                <a:cs typeface="Calibri"/>
              </a:defRPr>
            </a:lvl1pPr>
            <a:lvl2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2pPr>
            <a:lvl3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3pPr>
            <a:lvl4pPr marL="0" indent="0" algn="l" defTabSz="457148" rtl="0" eaLnBrk="1" latinLnBrk="0" hangingPunct="1">
              <a:spcBef>
                <a:spcPct val="20000"/>
              </a:spcBef>
              <a:buFont typeface="Arial"/>
              <a:buNone/>
              <a:defRPr lang="en-US" sz="1600" b="0" kern="1200" baseline="0" dirty="0" smtClean="0">
                <a:solidFill>
                  <a:schemeClr val="tx1">
                    <a:lumMod val="85000"/>
                    <a:lumOff val="15000"/>
                  </a:schemeClr>
                </a:solidFill>
                <a:latin typeface="Maven pro"/>
                <a:ea typeface="+mn-ea"/>
                <a:cs typeface="Maven pro"/>
              </a:defRPr>
            </a:lvl4pPr>
            <a:lvl5pPr marL="0" indent="0" algn="l" defTabSz="457148" rtl="0" eaLnBrk="1" latinLnBrk="0" hangingPunct="1">
              <a:spcBef>
                <a:spcPct val="20000"/>
              </a:spcBef>
              <a:buFont typeface="Arial"/>
              <a:buNone/>
              <a:defRPr lang="en-US" sz="1600" b="0" kern="1200" baseline="0" dirty="0">
                <a:solidFill>
                  <a:schemeClr val="tx1">
                    <a:lumMod val="85000"/>
                    <a:lumOff val="15000"/>
                  </a:schemeClr>
                </a:solidFill>
                <a:latin typeface="Maven pro"/>
                <a:ea typeface="+mn-ea"/>
                <a:cs typeface="Maven pro"/>
              </a:defRPr>
            </a:lvl5pPr>
          </a:lstStyle>
          <a:p>
            <a:r>
              <a:rPr lang="en-US"/>
              <a:t>Section introduction goes here. </a:t>
            </a:r>
            <a:r>
              <a:rPr lang="en-US" err="1"/>
              <a:t>Lorem</a:t>
            </a:r>
            <a:r>
              <a:rPr lang="en-US"/>
              <a:t> </a:t>
            </a:r>
            <a:r>
              <a:rPr lang="en-US" err="1"/>
              <a:t>ipsum</a:t>
            </a:r>
            <a:r>
              <a:rPr lang="en-US"/>
              <a:t> dolor sit </a:t>
            </a:r>
            <a:r>
              <a:rPr lang="en-US" err="1"/>
              <a:t>amet</a:t>
            </a:r>
            <a:r>
              <a:rPr lang="en-US"/>
              <a:t>.</a:t>
            </a:r>
          </a:p>
        </p:txBody>
      </p:sp>
      <p:sp>
        <p:nvSpPr>
          <p:cNvPr id="10"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3" name="Text Placeholder 21"/>
          <p:cNvSpPr>
            <a:spLocks noGrp="1"/>
          </p:cNvSpPr>
          <p:nvPr>
            <p:ph type="body" sz="quarter" idx="16" hasCustomPrompt="1"/>
          </p:nvPr>
        </p:nvSpPr>
        <p:spPr>
          <a:xfrm>
            <a:off x="4359275" y="1533760"/>
            <a:ext cx="3611564" cy="428831"/>
          </a:xfrm>
          <a:prstGeom prst="rect">
            <a:avLst/>
          </a:prstGeom>
        </p:spPr>
        <p:txBody>
          <a:bodyPr vert="horz" lIns="91430" tIns="45715" rIns="91430" bIns="45715"/>
          <a:lstStyle>
            <a:lvl1pPr marL="0" indent="0">
              <a:buNone/>
              <a:defRPr sz="1800" b="1" baseline="0">
                <a:solidFill>
                  <a:schemeClr val="accent5"/>
                </a:solidFill>
                <a:latin typeface="Source Sans Pro"/>
                <a:cs typeface="Calibri"/>
              </a:defRPr>
            </a:lvl1pPr>
          </a:lstStyle>
          <a:p>
            <a:pPr lvl="0"/>
            <a:r>
              <a:rPr lang="en-US"/>
              <a:t>Text area title</a:t>
            </a:r>
          </a:p>
          <a:p>
            <a:pPr lvl="0"/>
            <a:endParaRPr lang="en-US"/>
          </a:p>
        </p:txBody>
      </p:sp>
      <p:sp>
        <p:nvSpPr>
          <p:cNvPr id="15" name="Text Placeholder 21"/>
          <p:cNvSpPr>
            <a:spLocks noGrp="1"/>
          </p:cNvSpPr>
          <p:nvPr>
            <p:ph type="body" sz="quarter" idx="18"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3349301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D - Text &amp;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608286" y="971551"/>
            <a:ext cx="3999138" cy="2620736"/>
          </a:xfrm>
          <a:prstGeom prst="rect">
            <a:avLst/>
          </a:prstGeom>
        </p:spPr>
        <p:txBody>
          <a:bodyPr vert="horz"/>
          <a:lstStyle/>
          <a:p>
            <a:endParaRPr lang="en-US"/>
          </a:p>
        </p:txBody>
      </p:sp>
      <p:sp>
        <p:nvSpPr>
          <p:cNvPr id="11" name="Subtitle 2"/>
          <p:cNvSpPr txBox="1">
            <a:spLocks/>
          </p:cNvSpPr>
          <p:nvPr userDrawn="1"/>
        </p:nvSpPr>
        <p:spPr>
          <a:xfrm>
            <a:off x="4505775" y="3713694"/>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
        <p:nvSpPr>
          <p:cNvPr id="6" name="Subtitle 2"/>
          <p:cNvSpPr>
            <a:spLocks noGrp="1"/>
          </p:cNvSpPr>
          <p:nvPr>
            <p:ph type="subTitle" idx="1" hasCustomPrompt="1"/>
          </p:nvPr>
        </p:nvSpPr>
        <p:spPr>
          <a:xfrm>
            <a:off x="425446" y="2096035"/>
            <a:ext cx="3611564" cy="1496252"/>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7"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10" name="Text Placeholder 21"/>
          <p:cNvSpPr>
            <a:spLocks noGrp="1"/>
          </p:cNvSpPr>
          <p:nvPr>
            <p:ph type="body" sz="quarter" idx="18" hasCustomPrompt="1"/>
          </p:nvPr>
        </p:nvSpPr>
        <p:spPr>
          <a:xfrm>
            <a:off x="443588" y="973138"/>
            <a:ext cx="3593422"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511710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E - Text and Bullets">
    <p:spTree>
      <p:nvGrpSpPr>
        <p:cNvPr id="1" name=""/>
        <p:cNvGrpSpPr/>
        <p:nvPr/>
      </p:nvGrpSpPr>
      <p:grpSpPr>
        <a:xfrm>
          <a:off x="0" y="0"/>
          <a:ext cx="0" cy="0"/>
          <a:chOff x="0" y="0"/>
          <a:chExt cx="0" cy="0"/>
        </a:xfrm>
      </p:grpSpPr>
      <p:sp>
        <p:nvSpPr>
          <p:cNvPr id="6" name="Content Placeholder 2"/>
          <p:cNvSpPr>
            <a:spLocks noGrp="1"/>
          </p:cNvSpPr>
          <p:nvPr>
            <p:ph idx="13"/>
          </p:nvPr>
        </p:nvSpPr>
        <p:spPr>
          <a:xfrm>
            <a:off x="4576764" y="1058018"/>
            <a:ext cx="4030661" cy="2999246"/>
          </a:xfrm>
          <a:prstGeom prst="rect">
            <a:avLst/>
          </a:prstGeom>
        </p:spPr>
        <p:txBody>
          <a:bodyPr lIns="91430" tIns="45715" rIns="91430" bIns="45715"/>
          <a:lstStyle>
            <a:lvl1pPr>
              <a:defRPr sz="1400">
                <a:solidFill>
                  <a:srgbClr val="000000"/>
                </a:solidFill>
                <a:latin typeface="Source Sans Pro"/>
                <a:cs typeface="Calibri"/>
              </a:defRPr>
            </a:lvl1pPr>
            <a:lvl2pPr>
              <a:defRPr sz="1400">
                <a:solidFill>
                  <a:srgbClr val="000000"/>
                </a:solidFill>
                <a:latin typeface="Source Sans Pro"/>
                <a:cs typeface="Calibri"/>
              </a:defRPr>
            </a:lvl2pPr>
            <a:lvl3pPr>
              <a:defRPr sz="1400">
                <a:solidFill>
                  <a:srgbClr val="000000"/>
                </a:solidFill>
                <a:latin typeface="Source Sans Pro"/>
                <a:cs typeface="Calibri"/>
              </a:defRPr>
            </a:lvl3pPr>
            <a:lvl4pPr>
              <a:defRPr sz="1400">
                <a:solidFill>
                  <a:srgbClr val="000000"/>
                </a:solidFill>
                <a:latin typeface="Source Sans Pro"/>
                <a:cs typeface="Calibri"/>
              </a:defRPr>
            </a:lvl4pPr>
            <a:lvl5pPr>
              <a:defRPr sz="1400">
                <a:solidFill>
                  <a:srgbClr val="000000"/>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25446" y="2113797"/>
            <a:ext cx="3611564" cy="1478489"/>
          </a:xfrm>
          <a:prstGeom prst="rect">
            <a:avLst/>
          </a:prstGeom>
        </p:spPr>
        <p:txBody>
          <a:bodyPr lIns="91430" tIns="45715" rIns="91430" bIns="45715"/>
          <a:lstStyle>
            <a:lvl1pPr marL="0" indent="0" algn="l">
              <a:buFont typeface="Arial"/>
              <a:buNone/>
              <a:defRPr sz="1600" b="0" baseline="0">
                <a:solidFill>
                  <a:srgbClr val="153D3B"/>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7" name="Text Placeholder 21"/>
          <p:cNvSpPr>
            <a:spLocks noGrp="1"/>
          </p:cNvSpPr>
          <p:nvPr>
            <p:ph type="body" sz="quarter" idx="14" hasCustomPrompt="1"/>
          </p:nvPr>
        </p:nvSpPr>
        <p:spPr>
          <a:xfrm>
            <a:off x="425446" y="1533760"/>
            <a:ext cx="3611564" cy="428831"/>
          </a:xfrm>
          <a:prstGeom prst="rect">
            <a:avLst/>
          </a:prstGeom>
        </p:spPr>
        <p:txBody>
          <a:bodyPr vert="horz" lIns="91430" tIns="45715" rIns="91430" bIns="45715"/>
          <a:lstStyle>
            <a:lvl1pPr marL="0" indent="0">
              <a:buNone/>
              <a:defRPr sz="1800" b="1" baseline="0">
                <a:solidFill>
                  <a:srgbClr val="006265"/>
                </a:solidFill>
                <a:latin typeface="Source Sans Pro"/>
                <a:cs typeface="Calibri"/>
              </a:defRPr>
            </a:lvl1pPr>
          </a:lstStyle>
          <a:p>
            <a:pPr lvl="0"/>
            <a:r>
              <a:rPr lang="en-US"/>
              <a:t>Text area title</a:t>
            </a:r>
          </a:p>
          <a:p>
            <a:pPr lvl="0"/>
            <a:endParaRPr lang="en-US"/>
          </a:p>
        </p:txBody>
      </p:sp>
      <p:sp>
        <p:nvSpPr>
          <p:cNvPr id="9" name="Text Placeholder 21"/>
          <p:cNvSpPr>
            <a:spLocks noGrp="1"/>
          </p:cNvSpPr>
          <p:nvPr>
            <p:ph type="body" sz="quarter" idx="18" hasCustomPrompt="1"/>
          </p:nvPr>
        </p:nvSpPr>
        <p:spPr>
          <a:xfrm>
            <a:off x="443588" y="973138"/>
            <a:ext cx="3593422"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1696207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F - Double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56133" y="1574799"/>
            <a:ext cx="3999138" cy="2324180"/>
          </a:xfrm>
          <a:prstGeom prst="rect">
            <a:avLst/>
          </a:prstGeom>
        </p:spPr>
        <p:txBody>
          <a:bodyPr vert="horz"/>
          <a:lstStyle/>
          <a:p>
            <a:endParaRPr lang="en-US"/>
          </a:p>
        </p:txBody>
      </p:sp>
      <p:sp>
        <p:nvSpPr>
          <p:cNvPr id="4" name="Picture Placeholder 2"/>
          <p:cNvSpPr>
            <a:spLocks noGrp="1"/>
          </p:cNvSpPr>
          <p:nvPr>
            <p:ph type="pic" sz="quarter" idx="16"/>
          </p:nvPr>
        </p:nvSpPr>
        <p:spPr>
          <a:xfrm>
            <a:off x="4687662" y="1574799"/>
            <a:ext cx="3999138" cy="2324179"/>
          </a:xfrm>
          <a:prstGeom prst="rect">
            <a:avLst/>
          </a:prstGeom>
        </p:spPr>
        <p:txBody>
          <a:bodyPr vert="horz"/>
          <a:lstStyle/>
          <a:p>
            <a:endParaRPr lang="en-US"/>
          </a:p>
        </p:txBody>
      </p:sp>
      <p:sp>
        <p:nvSpPr>
          <p:cNvPr id="5" name="Text Placeholder 21"/>
          <p:cNvSpPr>
            <a:spLocks noGrp="1"/>
          </p:cNvSpPr>
          <p:nvPr>
            <p:ph type="body" sz="quarter" idx="18" hasCustomPrompt="1"/>
          </p:nvPr>
        </p:nvSpPr>
        <p:spPr>
          <a:xfrm>
            <a:off x="443587" y="973138"/>
            <a:ext cx="8163837"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
        <p:nvSpPr>
          <p:cNvPr id="6" name="Subtitle 2"/>
          <p:cNvSpPr txBox="1">
            <a:spLocks/>
          </p:cNvSpPr>
          <p:nvPr userDrawn="1"/>
        </p:nvSpPr>
        <p:spPr>
          <a:xfrm>
            <a:off x="456133" y="3975105"/>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
        <p:nvSpPr>
          <p:cNvPr id="7" name="Subtitle 2"/>
          <p:cNvSpPr txBox="1">
            <a:spLocks/>
          </p:cNvSpPr>
          <p:nvPr userDrawn="1"/>
        </p:nvSpPr>
        <p:spPr>
          <a:xfrm>
            <a:off x="4687662" y="3975105"/>
            <a:ext cx="3611564"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Tree>
    <p:extLst>
      <p:ext uri="{BB962C8B-B14F-4D97-AF65-F5344CB8AC3E}">
        <p14:creationId xmlns:p14="http://schemas.microsoft.com/office/powerpoint/2010/main" val="309390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Plain | BC Gov Logo">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1190545"/>
            <a:ext cx="7933871" cy="646340"/>
          </a:xfrm>
          <a:prstGeom prst="rect">
            <a:avLst/>
          </a:prstGeom>
        </p:spPr>
        <p:txBody>
          <a:bodyPr vert="horz"/>
          <a:lstStyle>
            <a:lvl1pPr algn="l">
              <a:defRPr sz="3600" b="0" i="0">
                <a:solidFill>
                  <a:srgbClr val="35A2C9"/>
                </a:solidFill>
                <a:latin typeface="Source Sans Pro"/>
                <a:cs typeface="Calibri"/>
              </a:defRPr>
            </a:lvl1pPr>
          </a:lstStyle>
          <a:p>
            <a:r>
              <a:rPr lang="en-US"/>
              <a:t>Presentation Title</a:t>
            </a:r>
          </a:p>
        </p:txBody>
      </p:sp>
      <p:sp>
        <p:nvSpPr>
          <p:cNvPr id="7" name="Text Placeholder 4"/>
          <p:cNvSpPr>
            <a:spLocks noGrp="1"/>
          </p:cNvSpPr>
          <p:nvPr>
            <p:ph type="body" sz="quarter" idx="10" hasCustomPrompt="1"/>
          </p:nvPr>
        </p:nvSpPr>
        <p:spPr>
          <a:xfrm>
            <a:off x="457200" y="2063671"/>
            <a:ext cx="2266950" cy="714301"/>
          </a:xfrm>
          <a:prstGeom prst="rect">
            <a:avLst/>
          </a:prstGeom>
        </p:spPr>
        <p:txBody>
          <a:bodyPr vert="horz"/>
          <a:lstStyle>
            <a:lvl1pPr marL="0" indent="0">
              <a:buNone/>
              <a:defRPr sz="1800">
                <a:solidFill>
                  <a:schemeClr val="bg1"/>
                </a:solidFill>
              </a:defRPr>
            </a:lvl1pPr>
          </a:lstStyle>
          <a:p>
            <a:pPr lvl="0"/>
            <a:r>
              <a:rPr lang="en-US"/>
              <a:t>Subtitle</a:t>
            </a:r>
          </a:p>
          <a:p>
            <a:pPr lvl="0"/>
            <a:r>
              <a:rPr lang="en-US"/>
              <a:t>Date</a:t>
            </a:r>
          </a:p>
        </p:txBody>
      </p:sp>
    </p:spTree>
    <p:extLst>
      <p:ext uri="{BB962C8B-B14F-4D97-AF65-F5344CB8AC3E}">
        <p14:creationId xmlns:p14="http://schemas.microsoft.com/office/powerpoint/2010/main" val="339461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424312" y="2595555"/>
            <a:ext cx="7534274" cy="443367"/>
          </a:xfrm>
          <a:prstGeom prst="rect">
            <a:avLst/>
          </a:prstGeom>
        </p:spPr>
        <p:txBody>
          <a:bodyPr lIns="91430" tIns="45715" rIns="91430" bIns="45715"/>
          <a:lstStyle>
            <a:lvl1pPr marL="0" indent="0" algn="l">
              <a:buFont typeface="Arial"/>
              <a:buNone/>
              <a:defRPr sz="1800" baseline="0">
                <a:solidFill>
                  <a:schemeClr val="bg1"/>
                </a:solidFill>
                <a:latin typeface="Calibri"/>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10" name="Text Placeholder 8"/>
          <p:cNvSpPr>
            <a:spLocks noGrp="1"/>
          </p:cNvSpPr>
          <p:nvPr>
            <p:ph type="body" sz="quarter" idx="10" hasCustomPrompt="1"/>
          </p:nvPr>
        </p:nvSpPr>
        <p:spPr>
          <a:xfrm>
            <a:off x="424312" y="2070999"/>
            <a:ext cx="7534274" cy="515938"/>
          </a:xfrm>
          <a:prstGeom prst="rect">
            <a:avLst/>
          </a:prstGeom>
        </p:spPr>
        <p:txBody>
          <a:bodyPr vert="horz"/>
          <a:lstStyle>
            <a:lvl1pPr marL="0" indent="0" algn="l" defTabSz="457148" rtl="0" eaLnBrk="1" latinLnBrk="0" hangingPunct="1">
              <a:spcBef>
                <a:spcPct val="0"/>
              </a:spcBef>
              <a:buNone/>
              <a:defRPr lang="en-US" sz="2800" b="0" i="0" u="none" kern="1200" baseline="0" dirty="0" smtClean="0">
                <a:solidFill>
                  <a:srgbClr val="35A2C9"/>
                </a:solidFill>
                <a:latin typeface="Source Sans Pro"/>
                <a:ea typeface="+mj-ea"/>
                <a:cs typeface="Calibri"/>
              </a:defRPr>
            </a:lvl1pPr>
            <a:lvl2pPr marL="0" indent="0" algn="l" defTabSz="457148" rtl="0" eaLnBrk="1" latinLnBrk="0" hangingPunct="1">
              <a:spcBef>
                <a:spcPct val="0"/>
              </a:spcBef>
              <a:buNone/>
              <a:defRPr lang="en-US" sz="2800" b="0" i="0" u="none" kern="1200" baseline="0" dirty="0" smtClean="0">
                <a:solidFill>
                  <a:srgbClr val="F37720"/>
                </a:solidFill>
                <a:latin typeface="Calibri"/>
                <a:ea typeface="+mj-ea"/>
                <a:cs typeface="Calibri"/>
              </a:defRPr>
            </a:lvl2pPr>
            <a:lvl3pPr marL="0" indent="0" algn="l" defTabSz="457148" rtl="0" eaLnBrk="1" latinLnBrk="0" hangingPunct="1">
              <a:spcBef>
                <a:spcPct val="0"/>
              </a:spcBef>
              <a:buNone/>
              <a:defRPr lang="en-US" sz="2800" b="0" i="0" u="none" kern="1200" baseline="0" dirty="0" smtClean="0">
                <a:solidFill>
                  <a:srgbClr val="F37720"/>
                </a:solidFill>
                <a:latin typeface="Calibri"/>
                <a:ea typeface="+mj-ea"/>
                <a:cs typeface="Calibri"/>
              </a:defRPr>
            </a:lvl3pPr>
            <a:lvl4pPr marL="0" indent="0" algn="l" defTabSz="457148" rtl="0" eaLnBrk="1" latinLnBrk="0" hangingPunct="1">
              <a:spcBef>
                <a:spcPct val="0"/>
              </a:spcBef>
              <a:buNone/>
              <a:defRPr lang="en-US" sz="2800" b="0" i="0" u="none" kern="1200" baseline="0" dirty="0" smtClean="0">
                <a:solidFill>
                  <a:srgbClr val="F37720"/>
                </a:solidFill>
                <a:latin typeface="Calibri"/>
                <a:ea typeface="+mj-ea"/>
                <a:cs typeface="Calibri"/>
              </a:defRPr>
            </a:lvl4pPr>
            <a:lvl5pPr marL="0" indent="0" algn="l" defTabSz="457148" rtl="0" eaLnBrk="1" latinLnBrk="0" hangingPunct="1">
              <a:spcBef>
                <a:spcPct val="0"/>
              </a:spcBef>
              <a:buNone/>
              <a:defRPr lang="en-US" sz="2800" b="0" i="0" u="none" kern="1200" baseline="0" dirty="0">
                <a:solidFill>
                  <a:srgbClr val="F37720"/>
                </a:solidFill>
                <a:latin typeface="Calibri"/>
                <a:ea typeface="+mj-ea"/>
                <a:cs typeface="Calibri"/>
              </a:defRPr>
            </a:lvl5pPr>
          </a:lstStyle>
          <a:p>
            <a:pPr lvl="0"/>
            <a:r>
              <a:rPr lang="en-US"/>
              <a:t>Section Heading</a:t>
            </a:r>
          </a:p>
        </p:txBody>
      </p:sp>
    </p:spTree>
    <p:extLst>
      <p:ext uri="{BB962C8B-B14F-4D97-AF65-F5344CB8AC3E}">
        <p14:creationId xmlns:p14="http://schemas.microsoft.com/office/powerpoint/2010/main" val="120916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BC Gov Logo">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424312" y="2595555"/>
            <a:ext cx="7534274" cy="443367"/>
          </a:xfrm>
          <a:prstGeom prst="rect">
            <a:avLst/>
          </a:prstGeom>
        </p:spPr>
        <p:txBody>
          <a:bodyPr lIns="91430" tIns="45715" rIns="91430" bIns="45715"/>
          <a:lstStyle>
            <a:lvl1pPr marL="0" indent="0" algn="l">
              <a:buFont typeface="Arial"/>
              <a:buNone/>
              <a:defRPr sz="1800" baseline="0">
                <a:solidFill>
                  <a:schemeClr val="bg1"/>
                </a:solidFill>
                <a:latin typeface="Calibri"/>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10" name="Text Placeholder 8"/>
          <p:cNvSpPr>
            <a:spLocks noGrp="1"/>
          </p:cNvSpPr>
          <p:nvPr>
            <p:ph type="body" sz="quarter" idx="10" hasCustomPrompt="1"/>
          </p:nvPr>
        </p:nvSpPr>
        <p:spPr>
          <a:xfrm>
            <a:off x="424312" y="2070999"/>
            <a:ext cx="7534274" cy="515938"/>
          </a:xfrm>
          <a:prstGeom prst="rect">
            <a:avLst/>
          </a:prstGeom>
        </p:spPr>
        <p:txBody>
          <a:bodyPr vert="horz"/>
          <a:lstStyle>
            <a:lvl1pPr marL="0" indent="0" algn="l" defTabSz="457148" rtl="0" eaLnBrk="1" latinLnBrk="0" hangingPunct="1">
              <a:spcBef>
                <a:spcPct val="0"/>
              </a:spcBef>
              <a:buNone/>
              <a:defRPr lang="en-US" sz="2800" b="0" i="0" u="none" kern="1200" baseline="0" dirty="0" smtClean="0">
                <a:solidFill>
                  <a:srgbClr val="35A2C9"/>
                </a:solidFill>
                <a:latin typeface="Source Sans Pro"/>
                <a:ea typeface="+mj-ea"/>
                <a:cs typeface="Calibri"/>
              </a:defRPr>
            </a:lvl1pPr>
            <a:lvl2pPr marL="0" indent="0" algn="l" defTabSz="457148" rtl="0" eaLnBrk="1" latinLnBrk="0" hangingPunct="1">
              <a:spcBef>
                <a:spcPct val="0"/>
              </a:spcBef>
              <a:buNone/>
              <a:defRPr lang="en-US" sz="2800" b="0" i="0" u="none" kern="1200" baseline="0" dirty="0" smtClean="0">
                <a:solidFill>
                  <a:srgbClr val="F37720"/>
                </a:solidFill>
                <a:latin typeface="Calibri"/>
                <a:ea typeface="+mj-ea"/>
                <a:cs typeface="Calibri"/>
              </a:defRPr>
            </a:lvl2pPr>
            <a:lvl3pPr marL="0" indent="0" algn="l" defTabSz="457148" rtl="0" eaLnBrk="1" latinLnBrk="0" hangingPunct="1">
              <a:spcBef>
                <a:spcPct val="0"/>
              </a:spcBef>
              <a:buNone/>
              <a:defRPr lang="en-US" sz="2800" b="0" i="0" u="none" kern="1200" baseline="0" dirty="0" smtClean="0">
                <a:solidFill>
                  <a:srgbClr val="F37720"/>
                </a:solidFill>
                <a:latin typeface="Calibri"/>
                <a:ea typeface="+mj-ea"/>
                <a:cs typeface="Calibri"/>
              </a:defRPr>
            </a:lvl3pPr>
            <a:lvl4pPr marL="0" indent="0" algn="l" defTabSz="457148" rtl="0" eaLnBrk="1" latinLnBrk="0" hangingPunct="1">
              <a:spcBef>
                <a:spcPct val="0"/>
              </a:spcBef>
              <a:buNone/>
              <a:defRPr lang="en-US" sz="2800" b="0" i="0" u="none" kern="1200" baseline="0" dirty="0" smtClean="0">
                <a:solidFill>
                  <a:srgbClr val="F37720"/>
                </a:solidFill>
                <a:latin typeface="Calibri"/>
                <a:ea typeface="+mj-ea"/>
                <a:cs typeface="Calibri"/>
              </a:defRPr>
            </a:lvl4pPr>
            <a:lvl5pPr marL="0" indent="0" algn="l" defTabSz="457148" rtl="0" eaLnBrk="1" latinLnBrk="0" hangingPunct="1">
              <a:spcBef>
                <a:spcPct val="0"/>
              </a:spcBef>
              <a:buNone/>
              <a:defRPr lang="en-US" sz="2800" b="0" i="0" u="none" kern="1200" baseline="0" dirty="0">
                <a:solidFill>
                  <a:srgbClr val="F37720"/>
                </a:solidFill>
                <a:latin typeface="Calibri"/>
                <a:ea typeface="+mj-ea"/>
                <a:cs typeface="Calibri"/>
              </a:defRPr>
            </a:lvl5pPr>
          </a:lstStyle>
          <a:p>
            <a:pPr lvl="0"/>
            <a:r>
              <a:rPr lang="en-US"/>
              <a:t>Section Heading</a:t>
            </a:r>
          </a:p>
        </p:txBody>
      </p:sp>
      <p:sp>
        <p:nvSpPr>
          <p:cNvPr id="5" name="Footer Placeholder 7"/>
          <p:cNvSpPr txBox="1">
            <a:spLocks/>
          </p:cNvSpPr>
          <p:nvPr userDrawn="1"/>
        </p:nvSpPr>
        <p:spPr>
          <a:xfrm>
            <a:off x="6589058" y="4647732"/>
            <a:ext cx="1972236" cy="274637"/>
          </a:xfrm>
          <a:prstGeom prst="rect">
            <a:avLst/>
          </a:prstGeom>
        </p:spPr>
        <p:txBody>
          <a:bodyPr vert="horz" lIns="91440" tIns="45720" rIns="91440" bIns="45720" rtlCol="0" anchor="ctr"/>
          <a:lstStyle>
            <a:defPPr>
              <a:defRPr lang="en-US"/>
            </a:defPPr>
            <a:lvl1pPr marL="0" algn="ctr" defTabSz="457148" rtl="0" eaLnBrk="1" latinLnBrk="0" hangingPunct="1">
              <a:defRPr sz="1200" kern="1200">
                <a:solidFill>
                  <a:srgbClr val="153D3B"/>
                </a:solidFill>
                <a:latin typeface="Source Sans Pro"/>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a:lstStyle>
          <a:p>
            <a:pPr algn="r"/>
            <a:r>
              <a:rPr lang="en-US">
                <a:solidFill>
                  <a:srgbClr val="006265"/>
                </a:solidFill>
              </a:rPr>
              <a:t>Presentation Title</a:t>
            </a:r>
          </a:p>
        </p:txBody>
      </p:sp>
    </p:spTree>
    <p:extLst>
      <p:ext uri="{BB962C8B-B14F-4D97-AF65-F5344CB8AC3E}">
        <p14:creationId xmlns:p14="http://schemas.microsoft.com/office/powerpoint/2010/main" val="248420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A">
    <p:spTree>
      <p:nvGrpSpPr>
        <p:cNvPr id="1" name=""/>
        <p:cNvGrpSpPr/>
        <p:nvPr/>
      </p:nvGrpSpPr>
      <p:grpSpPr>
        <a:xfrm>
          <a:off x="0" y="0"/>
          <a:ext cx="0" cy="0"/>
          <a:chOff x="0" y="0"/>
          <a:chExt cx="0" cy="0"/>
        </a:xfrm>
      </p:grpSpPr>
      <p:sp>
        <p:nvSpPr>
          <p:cNvPr id="10" name="Content Placeholder 2"/>
          <p:cNvSpPr>
            <a:spLocks noGrp="1"/>
          </p:cNvSpPr>
          <p:nvPr>
            <p:ph idx="13"/>
          </p:nvPr>
        </p:nvSpPr>
        <p:spPr>
          <a:xfrm>
            <a:off x="424312" y="1574799"/>
            <a:ext cx="7534274" cy="2179565"/>
          </a:xfrm>
          <a:prstGeom prst="rect">
            <a:avLst/>
          </a:prstGeom>
        </p:spPr>
        <p:txBody>
          <a:bodyPr lIns="91430" tIns="45715" rIns="91430" bIns="45715"/>
          <a:lstStyle>
            <a:lvl1pPr>
              <a:defRPr sz="1600">
                <a:solidFill>
                  <a:srgbClr val="006265"/>
                </a:solidFill>
                <a:latin typeface="Source Sans Pro"/>
                <a:cs typeface="Calibri"/>
              </a:defRPr>
            </a:lvl1pPr>
            <a:lvl2pPr>
              <a:defRPr sz="1600">
                <a:solidFill>
                  <a:srgbClr val="006265"/>
                </a:solidFill>
                <a:latin typeface="Source Sans Pro"/>
                <a:cs typeface="Calibri"/>
              </a:defRPr>
            </a:lvl2pPr>
            <a:lvl3pPr>
              <a:defRPr sz="1600">
                <a:solidFill>
                  <a:srgbClr val="006265"/>
                </a:solidFill>
                <a:latin typeface="Source Sans Pro"/>
                <a:cs typeface="Calibri"/>
              </a:defRPr>
            </a:lvl3pPr>
            <a:lvl4pPr>
              <a:defRPr sz="1600">
                <a:solidFill>
                  <a:srgbClr val="006265"/>
                </a:solidFill>
                <a:latin typeface="Source Sans Pro"/>
                <a:cs typeface="Calibri"/>
              </a:defRPr>
            </a:lvl4pPr>
            <a:lvl5pPr>
              <a:defRPr sz="1600">
                <a:solidFill>
                  <a:srgbClr val="006265"/>
                </a:solidFill>
                <a:latin typeface="Source Sans Pro"/>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116627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B">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4312" y="1574800"/>
            <a:ext cx="7534274" cy="443367"/>
          </a:xfrm>
          <a:prstGeom prst="rect">
            <a:avLst/>
          </a:prstGeom>
        </p:spPr>
        <p:txBody>
          <a:bodyPr lIns="91430" tIns="45715" rIns="91430" bIns="45715"/>
          <a:lstStyle>
            <a:lvl1pPr marL="0" indent="0" algn="l">
              <a:buFont typeface="Arial"/>
              <a:buNone/>
              <a:defRPr sz="1800" baseline="0">
                <a:solidFill>
                  <a:srgbClr val="006265"/>
                </a:solidFill>
                <a:latin typeface="Source Sans Pro"/>
                <a:cs typeface="Calibri"/>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7" indent="0" algn="ctr">
              <a:buNone/>
              <a:defRPr>
                <a:solidFill>
                  <a:schemeClr val="tx1">
                    <a:tint val="75000"/>
                  </a:schemeClr>
                </a:solidFill>
              </a:defRPr>
            </a:lvl8pPr>
            <a:lvl9pPr marL="3657185" indent="0" algn="ctr">
              <a:buNone/>
              <a:defRPr>
                <a:solidFill>
                  <a:schemeClr val="tx1">
                    <a:tint val="75000"/>
                  </a:schemeClr>
                </a:solidFill>
              </a:defRPr>
            </a:lvl9pPr>
          </a:lstStyle>
          <a:p>
            <a:r>
              <a:rPr lang="en-US"/>
              <a:t>Subsection introduction goes here. </a:t>
            </a:r>
            <a:r>
              <a:rPr lang="en-US" err="1"/>
              <a:t>Lorem</a:t>
            </a:r>
            <a:r>
              <a:rPr lang="en-US"/>
              <a:t> </a:t>
            </a:r>
            <a:r>
              <a:rPr lang="en-US" err="1"/>
              <a:t>ipsum</a:t>
            </a:r>
            <a:r>
              <a:rPr lang="en-US"/>
              <a:t> dolor sit </a:t>
            </a:r>
            <a:r>
              <a:rPr lang="en-US" err="1"/>
              <a:t>amet</a:t>
            </a:r>
            <a:r>
              <a:rPr lang="en-US"/>
              <a:t>.</a:t>
            </a:r>
          </a:p>
          <a:p>
            <a:endParaRPr lang="en-US"/>
          </a:p>
        </p:txBody>
      </p:sp>
      <p:sp>
        <p:nvSpPr>
          <p:cNvPr id="8" name="Content Placeholder 2"/>
          <p:cNvSpPr>
            <a:spLocks noGrp="1"/>
          </p:cNvSpPr>
          <p:nvPr>
            <p:ph idx="13"/>
          </p:nvPr>
        </p:nvSpPr>
        <p:spPr>
          <a:xfrm>
            <a:off x="424312" y="2263609"/>
            <a:ext cx="7534274" cy="2075023"/>
          </a:xfrm>
          <a:prstGeom prst="rect">
            <a:avLst/>
          </a:prstGeom>
        </p:spPr>
        <p:txBody>
          <a:bodyPr lIns="91430" tIns="45715" rIns="91430" bIns="45715"/>
          <a:lstStyle>
            <a:lvl1pPr>
              <a:defRPr sz="1600">
                <a:solidFill>
                  <a:schemeClr val="tx2"/>
                </a:solidFill>
                <a:latin typeface="Calibri"/>
                <a:cs typeface="Calibri"/>
              </a:defRPr>
            </a:lvl1pPr>
            <a:lvl2pPr>
              <a:defRPr sz="1600">
                <a:solidFill>
                  <a:schemeClr val="tx2"/>
                </a:solidFill>
                <a:latin typeface="Calibri"/>
                <a:cs typeface="Calibri"/>
              </a:defRPr>
            </a:lvl2pPr>
            <a:lvl3pPr>
              <a:defRPr sz="1600">
                <a:solidFill>
                  <a:schemeClr val="tx2"/>
                </a:solidFill>
                <a:latin typeface="Calibri"/>
                <a:cs typeface="Calibri"/>
              </a:defRPr>
            </a:lvl3pPr>
            <a:lvl4pPr>
              <a:defRPr sz="1600">
                <a:solidFill>
                  <a:schemeClr val="tx2"/>
                </a:solidFill>
                <a:latin typeface="Calibri"/>
                <a:cs typeface="Calibri"/>
              </a:defRPr>
            </a:lvl4pPr>
            <a:lvl5pPr>
              <a:defRPr sz="1600">
                <a:solidFill>
                  <a:schemeClr val="tx2"/>
                </a:solidFill>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1"/>
          <p:cNvSpPr>
            <a:spLocks noGrp="1"/>
          </p:cNvSpPr>
          <p:nvPr>
            <p:ph type="body" sz="quarter" idx="14" hasCustomPrompt="1"/>
          </p:nvPr>
        </p:nvSpPr>
        <p:spPr>
          <a:xfrm>
            <a:off x="443588" y="973138"/>
            <a:ext cx="7514998"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Tree>
    <p:extLst>
      <p:ext uri="{BB962C8B-B14F-4D97-AF65-F5344CB8AC3E}">
        <p14:creationId xmlns:p14="http://schemas.microsoft.com/office/powerpoint/2010/main" val="369800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C">
    <p:spTree>
      <p:nvGrpSpPr>
        <p:cNvPr id="1" name=""/>
        <p:cNvGrpSpPr/>
        <p:nvPr/>
      </p:nvGrpSpPr>
      <p:grpSpPr>
        <a:xfrm>
          <a:off x="0" y="0"/>
          <a:ext cx="0" cy="0"/>
          <a:chOff x="0" y="0"/>
          <a:chExt cx="0" cy="0"/>
        </a:xfrm>
      </p:grpSpPr>
      <p:sp>
        <p:nvSpPr>
          <p:cNvPr id="5" name="Text Placeholder 21"/>
          <p:cNvSpPr>
            <a:spLocks noGrp="1"/>
          </p:cNvSpPr>
          <p:nvPr>
            <p:ph type="body" sz="quarter" idx="18" hasCustomPrompt="1"/>
          </p:nvPr>
        </p:nvSpPr>
        <p:spPr>
          <a:xfrm>
            <a:off x="443587" y="973138"/>
            <a:ext cx="8163837" cy="428831"/>
          </a:xfrm>
          <a:prstGeom prst="rect">
            <a:avLst/>
          </a:prstGeom>
        </p:spPr>
        <p:txBody>
          <a:bodyPr vert="horz" lIns="91430" tIns="45715" rIns="91430" bIns="45715"/>
          <a:lstStyle>
            <a:lvl1pPr marL="0" indent="0">
              <a:buNone/>
              <a:defRPr sz="1800" b="1" baseline="0">
                <a:solidFill>
                  <a:srgbClr val="35A2C9"/>
                </a:solidFill>
                <a:latin typeface="Source Sans Pro"/>
                <a:cs typeface="Calibri"/>
              </a:defRPr>
            </a:lvl1pPr>
          </a:lstStyle>
          <a:p>
            <a:pPr lvl="0"/>
            <a:r>
              <a:rPr lang="en-US"/>
              <a:t>Subsection Title</a:t>
            </a:r>
          </a:p>
          <a:p>
            <a:pPr lvl="0"/>
            <a:endParaRPr lang="en-US"/>
          </a:p>
        </p:txBody>
      </p:sp>
      <p:sp>
        <p:nvSpPr>
          <p:cNvPr id="6" name="Picture Placeholder 2"/>
          <p:cNvSpPr>
            <a:spLocks noGrp="1"/>
          </p:cNvSpPr>
          <p:nvPr>
            <p:ph type="pic" sz="quarter" idx="15"/>
          </p:nvPr>
        </p:nvSpPr>
        <p:spPr>
          <a:xfrm>
            <a:off x="456132" y="1574799"/>
            <a:ext cx="8151291" cy="2324180"/>
          </a:xfrm>
          <a:prstGeom prst="rect">
            <a:avLst/>
          </a:prstGeom>
        </p:spPr>
        <p:txBody>
          <a:bodyPr vert="horz"/>
          <a:lstStyle/>
          <a:p>
            <a:endParaRPr lang="en-US"/>
          </a:p>
        </p:txBody>
      </p:sp>
      <p:sp>
        <p:nvSpPr>
          <p:cNvPr id="7" name="Subtitle 2"/>
          <p:cNvSpPr txBox="1">
            <a:spLocks/>
          </p:cNvSpPr>
          <p:nvPr userDrawn="1"/>
        </p:nvSpPr>
        <p:spPr>
          <a:xfrm>
            <a:off x="456133" y="3975105"/>
            <a:ext cx="8151292" cy="332467"/>
          </a:xfrm>
          <a:prstGeom prst="rect">
            <a:avLst/>
          </a:prstGeom>
        </p:spPr>
        <p:txBody>
          <a:bodyPr lIns="91430" tIns="45715" rIns="91430" bIns="45715"/>
          <a:lstStyle>
            <a:lvl1pPr marL="0" indent="0" algn="l" defTabSz="457148" rtl="0" eaLnBrk="1" latinLnBrk="0" hangingPunct="1">
              <a:spcBef>
                <a:spcPct val="20000"/>
              </a:spcBef>
              <a:buFont typeface="Arial"/>
              <a:buNone/>
              <a:defRPr sz="1600" b="0" kern="1200" baseline="0">
                <a:solidFill>
                  <a:schemeClr val="tx1">
                    <a:lumMod val="85000"/>
                    <a:lumOff val="15000"/>
                  </a:schemeClr>
                </a:solidFill>
                <a:latin typeface="Maven pro"/>
                <a:ea typeface="+mn-ea"/>
                <a:cs typeface="Maven pro"/>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7"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5"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a:solidFill>
                  <a:srgbClr val="35A2C9"/>
                </a:solidFill>
                <a:latin typeface="Source Sans Pro"/>
                <a:cs typeface="Calibri"/>
              </a:rPr>
              <a:t>Caption here</a:t>
            </a:r>
          </a:p>
        </p:txBody>
      </p:sp>
    </p:spTree>
    <p:extLst>
      <p:ext uri="{BB962C8B-B14F-4D97-AF65-F5344CB8AC3E}">
        <p14:creationId xmlns:p14="http://schemas.microsoft.com/office/powerpoint/2010/main" val="1202001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8.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6.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9.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CH_PPT_Backgrounds_Page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7" name="Rectangle 6"/>
          <p:cNvSpPr/>
          <p:nvPr/>
        </p:nvSpPr>
        <p:spPr>
          <a:xfrm>
            <a:off x="0" y="4379592"/>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BC_Housing_Logo_FA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14" y="4379592"/>
            <a:ext cx="1868714" cy="763908"/>
          </a:xfrm>
          <a:prstGeom prst="rect">
            <a:avLst/>
          </a:prstGeom>
        </p:spPr>
      </p:pic>
    </p:spTree>
    <p:extLst>
      <p:ext uri="{BB962C8B-B14F-4D97-AF65-F5344CB8AC3E}">
        <p14:creationId xmlns:p14="http://schemas.microsoft.com/office/powerpoint/2010/main" val="2916472450"/>
      </p:ext>
    </p:extLst>
  </p:cSld>
  <p:clrMap bg1="lt1" tx1="dk1" bg2="lt2" tx2="dk2" accent1="accent1" accent2="accent2" accent3="accent3" accent4="accent4" accent5="accent5" accent6="accent6" hlink="hlink" folHlink="folHlink"/>
  <p:sldLayoutIdLst>
    <p:sldLayoutId id="2147493517" r:id="rId1"/>
  </p:sldLayoutIdLst>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CH_PPT_Backgrounds_Page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7" name="Rectangle 6"/>
          <p:cNvSpPr/>
          <p:nvPr/>
        </p:nvSpPr>
        <p:spPr>
          <a:xfrm>
            <a:off x="0" y="4379592"/>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BC_Housing_Logo_FA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063" y="4382968"/>
            <a:ext cx="1868714" cy="763908"/>
          </a:xfrm>
          <a:prstGeom prst="rect">
            <a:avLst/>
          </a:prstGeom>
        </p:spPr>
      </p:pic>
      <p:pic>
        <p:nvPicPr>
          <p:cNvPr id="10" name="Picture 9" descr="BCID_H_cmyk_po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5" y="4503202"/>
            <a:ext cx="1265755" cy="488502"/>
          </a:xfrm>
          <a:prstGeom prst="rect">
            <a:avLst/>
          </a:prstGeom>
        </p:spPr>
      </p:pic>
    </p:spTree>
    <p:extLst>
      <p:ext uri="{BB962C8B-B14F-4D97-AF65-F5344CB8AC3E}">
        <p14:creationId xmlns:p14="http://schemas.microsoft.com/office/powerpoint/2010/main" val="2328567640"/>
      </p:ext>
    </p:extLst>
  </p:cSld>
  <p:clrMap bg1="lt1" tx1="dk1" bg2="lt2" tx2="dk2" accent1="accent1" accent2="accent2" accent3="accent3" accent4="accent4" accent5="accent5" accent6="accent6" hlink="hlink" folHlink="folHlink"/>
  <p:sldLayoutIdLst>
    <p:sldLayoutId id="2147493528" r:id="rId1"/>
  </p:sldLayoutIdLst>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CH_PPT_Backgrounds_Page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4" name="Rectangle 3"/>
          <p:cNvSpPr/>
          <p:nvPr/>
        </p:nvSpPr>
        <p:spPr>
          <a:xfrm>
            <a:off x="0" y="4379593"/>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C_Housing_Logo_FA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14" y="4379592"/>
            <a:ext cx="1868714" cy="763908"/>
          </a:xfrm>
          <a:prstGeom prst="rect">
            <a:avLst/>
          </a:prstGeom>
        </p:spPr>
      </p:pic>
    </p:spTree>
    <p:extLst>
      <p:ext uri="{BB962C8B-B14F-4D97-AF65-F5344CB8AC3E}">
        <p14:creationId xmlns:p14="http://schemas.microsoft.com/office/powerpoint/2010/main" val="3385695438"/>
      </p:ext>
    </p:extLst>
  </p:cSld>
  <p:clrMap bg1="lt1" tx1="dk1" bg2="lt2" tx2="dk2" accent1="accent1" accent2="accent2" accent3="accent3" accent4="accent4" accent5="accent5" accent6="accent6" hlink="hlink" folHlink="folHlink"/>
  <p:sldLayoutIdLst>
    <p:sldLayoutId id="2147493506" r:id="rId1"/>
  </p:sldLayoutIdLst>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CH_PPT_Backgrounds_Page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4" name="Rectangle 3"/>
          <p:cNvSpPr/>
          <p:nvPr/>
        </p:nvSpPr>
        <p:spPr>
          <a:xfrm>
            <a:off x="0" y="4379593"/>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C_Housing_Logo_FA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063" y="4382968"/>
            <a:ext cx="1868714" cy="763908"/>
          </a:xfrm>
          <a:prstGeom prst="rect">
            <a:avLst/>
          </a:prstGeom>
        </p:spPr>
      </p:pic>
      <p:pic>
        <p:nvPicPr>
          <p:cNvPr id="3" name="Picture 2" descr="BCID_H_cmyk_po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5" y="4503202"/>
            <a:ext cx="1265755" cy="488502"/>
          </a:xfrm>
          <a:prstGeom prst="rect">
            <a:avLst/>
          </a:prstGeom>
        </p:spPr>
      </p:pic>
    </p:spTree>
    <p:extLst>
      <p:ext uri="{BB962C8B-B14F-4D97-AF65-F5344CB8AC3E}">
        <p14:creationId xmlns:p14="http://schemas.microsoft.com/office/powerpoint/2010/main" val="1992435938"/>
      </p:ext>
    </p:extLst>
  </p:cSld>
  <p:clrMap bg1="lt1" tx1="dk1" bg2="lt2" tx2="dk2" accent1="accent1" accent2="accent2" accent3="accent3" accent4="accent4" accent5="accent5" accent6="accent6" hlink="hlink" folHlink="folHlink"/>
  <p:sldLayoutIdLst>
    <p:sldLayoutId id="2147493526" r:id="rId1"/>
  </p:sldLayoutIdLst>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CH_PPT_Backgrounds_Pag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7" name="Rectangle 6"/>
          <p:cNvSpPr/>
          <p:nvPr/>
        </p:nvSpPr>
        <p:spPr>
          <a:xfrm>
            <a:off x="0" y="4379592"/>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BC_Housing_Logo_FA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14" y="4379592"/>
            <a:ext cx="1868714" cy="763908"/>
          </a:xfrm>
          <a:prstGeom prst="rect">
            <a:avLst/>
          </a:prstGeom>
        </p:spPr>
      </p:pic>
      <p:sp>
        <p:nvSpPr>
          <p:cNvPr id="10" name="Footer Placeholder 7"/>
          <p:cNvSpPr txBox="1">
            <a:spLocks/>
          </p:cNvSpPr>
          <p:nvPr/>
        </p:nvSpPr>
        <p:spPr>
          <a:xfrm>
            <a:off x="6589058" y="4647732"/>
            <a:ext cx="1972236" cy="274637"/>
          </a:xfrm>
          <a:prstGeom prst="rect">
            <a:avLst/>
          </a:prstGeom>
        </p:spPr>
        <p:txBody>
          <a:bodyPr vert="horz" lIns="91440" tIns="45720" rIns="91440" bIns="45720" rtlCol="0" anchor="ctr"/>
          <a:lstStyle>
            <a:defPPr>
              <a:defRPr lang="en-US"/>
            </a:defPPr>
            <a:lvl1pPr marL="0" algn="ctr" defTabSz="457148" rtl="0" eaLnBrk="1" latinLnBrk="0" hangingPunct="1">
              <a:defRPr sz="1200" kern="1200">
                <a:solidFill>
                  <a:srgbClr val="153D3B"/>
                </a:solidFill>
                <a:latin typeface="Source Sans Pro"/>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a:lstStyle>
          <a:p>
            <a:pPr algn="r"/>
            <a:r>
              <a:rPr lang="en-US">
                <a:solidFill>
                  <a:srgbClr val="006265"/>
                </a:solidFill>
              </a:rPr>
              <a:t>Presentation Title</a:t>
            </a:r>
          </a:p>
        </p:txBody>
      </p:sp>
    </p:spTree>
    <p:extLst>
      <p:ext uri="{BB962C8B-B14F-4D97-AF65-F5344CB8AC3E}">
        <p14:creationId xmlns:p14="http://schemas.microsoft.com/office/powerpoint/2010/main" val="3701599542"/>
      </p:ext>
    </p:extLst>
  </p:cSld>
  <p:clrMap bg1="lt1" tx1="dk1" bg2="lt2" tx2="dk2" accent1="accent1" accent2="accent2" accent3="accent3" accent4="accent4" accent5="accent5" accent6="accent6" hlink="hlink" folHlink="folHlink"/>
  <p:sldLayoutIdLst>
    <p:sldLayoutId id="2147493524" r:id="rId1"/>
  </p:sldLayoutIdLst>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CH_PPT_Backgrounds_Pag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7" name="Rectangle 6"/>
          <p:cNvSpPr/>
          <p:nvPr/>
        </p:nvSpPr>
        <p:spPr>
          <a:xfrm>
            <a:off x="0" y="4379592"/>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BC_Housing_Logo_FA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063" y="4382968"/>
            <a:ext cx="1868714" cy="763908"/>
          </a:xfrm>
          <a:prstGeom prst="rect">
            <a:avLst/>
          </a:prstGeom>
        </p:spPr>
      </p:pic>
      <p:pic>
        <p:nvPicPr>
          <p:cNvPr id="10" name="Picture 9" descr="BCID_H_cmyk_po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5" y="4503202"/>
            <a:ext cx="1265755" cy="488502"/>
          </a:xfrm>
          <a:prstGeom prst="rect">
            <a:avLst/>
          </a:prstGeom>
        </p:spPr>
      </p:pic>
    </p:spTree>
    <p:extLst>
      <p:ext uri="{BB962C8B-B14F-4D97-AF65-F5344CB8AC3E}">
        <p14:creationId xmlns:p14="http://schemas.microsoft.com/office/powerpoint/2010/main" val="22386357"/>
      </p:ext>
    </p:extLst>
  </p:cSld>
  <p:clrMap bg1="lt1" tx1="dk1" bg2="lt2" tx2="dk2" accent1="accent1" accent2="accent2" accent3="accent3" accent4="accent4" accent5="accent5" accent6="accent6" hlink="hlink" folHlink="folHlink"/>
  <p:sldLayoutIdLst>
    <p:sldLayoutId id="2147493530" r:id="rId1"/>
  </p:sldLayoutIdLst>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CH_PPT_Backgrounds_Page_3.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8" name="Rectangle 7"/>
          <p:cNvSpPr/>
          <p:nvPr/>
        </p:nvSpPr>
        <p:spPr>
          <a:xfrm>
            <a:off x="0" y="4379592"/>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7"/>
          <p:cNvSpPr txBox="1">
            <a:spLocks/>
          </p:cNvSpPr>
          <p:nvPr/>
        </p:nvSpPr>
        <p:spPr>
          <a:xfrm>
            <a:off x="6589058" y="4647732"/>
            <a:ext cx="1972236" cy="274637"/>
          </a:xfrm>
          <a:prstGeom prst="rect">
            <a:avLst/>
          </a:prstGeom>
        </p:spPr>
        <p:txBody>
          <a:bodyPr vert="horz" lIns="91440" tIns="45720" rIns="91440" bIns="45720" rtlCol="0" anchor="ctr"/>
          <a:lstStyle>
            <a:defPPr>
              <a:defRPr lang="en-US"/>
            </a:defPPr>
            <a:lvl1pPr marL="0" algn="ctr" defTabSz="457148" rtl="0" eaLnBrk="1" latinLnBrk="0" hangingPunct="1">
              <a:defRPr sz="1200" kern="1200">
                <a:solidFill>
                  <a:srgbClr val="153D3B"/>
                </a:solidFill>
                <a:latin typeface="Source Sans Pro"/>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a:lstStyle>
          <a:p>
            <a:pPr algn="r"/>
            <a:r>
              <a:rPr lang="en-US">
                <a:solidFill>
                  <a:schemeClr val="accent1"/>
                </a:solidFill>
              </a:rPr>
              <a:t>Section Title</a:t>
            </a:r>
          </a:p>
        </p:txBody>
      </p:sp>
      <p:pic>
        <p:nvPicPr>
          <p:cNvPr id="7" name="Picture 6" descr="BC_Housing_Logo_FA_RGB.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85063" y="4382968"/>
            <a:ext cx="1868714" cy="763908"/>
          </a:xfrm>
          <a:prstGeom prst="rect">
            <a:avLst/>
          </a:prstGeom>
        </p:spPr>
      </p:pic>
      <p:pic>
        <p:nvPicPr>
          <p:cNvPr id="9" name="Picture 8" descr="BCID_H_cmyk_pos.jpe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3855" y="4503202"/>
            <a:ext cx="1265755" cy="488502"/>
          </a:xfrm>
          <a:prstGeom prst="rect">
            <a:avLst/>
          </a:prstGeom>
        </p:spPr>
      </p:pic>
    </p:spTree>
    <p:extLst>
      <p:ext uri="{BB962C8B-B14F-4D97-AF65-F5344CB8AC3E}">
        <p14:creationId xmlns:p14="http://schemas.microsoft.com/office/powerpoint/2010/main" val="2914808322"/>
      </p:ext>
    </p:extLst>
  </p:cSld>
  <p:clrMap bg1="lt1" tx1="dk1" bg2="lt2" tx2="dk2" accent1="accent1" accent2="accent2" accent3="accent3" accent4="accent4" accent5="accent5" accent6="accent6" hlink="hlink" folHlink="folHlink"/>
  <p:sldLayoutIdLst>
    <p:sldLayoutId id="2147493532" r:id="rId1"/>
    <p:sldLayoutId id="2147493534" r:id="rId2"/>
    <p:sldLayoutId id="2147493535" r:id="rId3"/>
    <p:sldLayoutId id="2147493536" r:id="rId4"/>
    <p:sldLayoutId id="2147493537" r:id="rId5"/>
    <p:sldLayoutId id="2147493538" r:id="rId6"/>
    <p:sldLayoutId id="2147493539" r:id="rId7"/>
    <p:sldLayoutId id="2147493540" r:id="rId8"/>
    <p:sldLayoutId id="2147493541" r:id="rId9"/>
    <p:sldLayoutId id="2147493542" r:id="rId10"/>
  </p:sldLayoutIdLst>
  <p:txStyles>
    <p:titleStyle>
      <a:lvl1pPr algn="l" defTabSz="457148" rtl="0" eaLnBrk="1" latinLnBrk="0" hangingPunct="1">
        <a:spcBef>
          <a:spcPct val="0"/>
        </a:spcBef>
        <a:buNone/>
        <a:defRPr sz="1400" b="1" i="0" kern="1200" baseline="0">
          <a:solidFill>
            <a:srgbClr val="006265"/>
          </a:solidFill>
          <a:latin typeface="Source Sans Pro"/>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CH_PPT_Backgrounds_Page_3.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1"/>
            <a:ext cx="9144001" cy="5143500"/>
          </a:xfrm>
          <a:prstGeom prst="rect">
            <a:avLst/>
          </a:prstGeom>
        </p:spPr>
      </p:pic>
      <p:sp>
        <p:nvSpPr>
          <p:cNvPr id="8" name="Rectangle 7"/>
          <p:cNvSpPr/>
          <p:nvPr/>
        </p:nvSpPr>
        <p:spPr>
          <a:xfrm>
            <a:off x="0" y="4379592"/>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C_Housing_Logo_FA_RGB.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1214" y="4379592"/>
            <a:ext cx="1868714" cy="763908"/>
          </a:xfrm>
          <a:prstGeom prst="rect">
            <a:avLst/>
          </a:prstGeom>
        </p:spPr>
      </p:pic>
      <p:sp>
        <p:nvSpPr>
          <p:cNvPr id="6" name="Footer Placeholder 7"/>
          <p:cNvSpPr txBox="1">
            <a:spLocks/>
          </p:cNvSpPr>
          <p:nvPr/>
        </p:nvSpPr>
        <p:spPr>
          <a:xfrm>
            <a:off x="6589058" y="4647732"/>
            <a:ext cx="1972236" cy="274637"/>
          </a:xfrm>
          <a:prstGeom prst="rect">
            <a:avLst/>
          </a:prstGeom>
        </p:spPr>
        <p:txBody>
          <a:bodyPr vert="horz" lIns="91440" tIns="45720" rIns="91440" bIns="45720" rtlCol="0" anchor="ctr"/>
          <a:lstStyle>
            <a:defPPr>
              <a:defRPr lang="en-US"/>
            </a:defPPr>
            <a:lvl1pPr marL="0" algn="ctr" defTabSz="457148" rtl="0" eaLnBrk="1" latinLnBrk="0" hangingPunct="1">
              <a:defRPr sz="1200" kern="1200">
                <a:solidFill>
                  <a:srgbClr val="153D3B"/>
                </a:solidFill>
                <a:latin typeface="Source Sans Pro"/>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a:lstStyle>
          <a:p>
            <a:pPr algn="r"/>
            <a:r>
              <a:rPr lang="en-US">
                <a:solidFill>
                  <a:schemeClr val="accent1"/>
                </a:solidFill>
              </a:rPr>
              <a:t>Section Title</a:t>
            </a:r>
          </a:p>
        </p:txBody>
      </p:sp>
    </p:spTree>
    <p:extLst>
      <p:ext uri="{BB962C8B-B14F-4D97-AF65-F5344CB8AC3E}">
        <p14:creationId xmlns:p14="http://schemas.microsoft.com/office/powerpoint/2010/main" val="4069829360"/>
      </p:ext>
    </p:extLst>
  </p:cSld>
  <p:clrMap bg1="lt1" tx1="dk1" bg2="lt2" tx2="dk2" accent1="accent1" accent2="accent2" accent3="accent3" accent4="accent4" accent5="accent5" accent6="accent6" hlink="hlink" folHlink="folHlink"/>
  <p:sldLayoutIdLst>
    <p:sldLayoutId id="2147493518" r:id="rId1"/>
    <p:sldLayoutId id="2147493493" r:id="rId2"/>
    <p:sldLayoutId id="2147493507" r:id="rId3"/>
    <p:sldLayoutId id="2147493510" r:id="rId4"/>
    <p:sldLayoutId id="2147493512" r:id="rId5"/>
    <p:sldLayoutId id="2147493511" r:id="rId6"/>
    <p:sldLayoutId id="2147493509" r:id="rId7"/>
    <p:sldLayoutId id="2147493494" r:id="rId8"/>
    <p:sldLayoutId id="2147493513" r:id="rId9"/>
    <p:sldLayoutId id="2147493522" r:id="rId10"/>
  </p:sldLayoutIdLst>
  <p:txStyles>
    <p:titleStyle>
      <a:lvl1pPr algn="l" defTabSz="457148" rtl="0" eaLnBrk="1" latinLnBrk="0" hangingPunct="1">
        <a:spcBef>
          <a:spcPct val="0"/>
        </a:spcBef>
        <a:buNone/>
        <a:defRPr sz="1400" b="1" i="0" kern="1200" baseline="0">
          <a:solidFill>
            <a:srgbClr val="006265"/>
          </a:solidFill>
          <a:latin typeface="Source Sans Pro"/>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CH_PPT_Backgrounds_Page_3.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1"/>
            <a:ext cx="9144001" cy="5143500"/>
          </a:xfrm>
          <a:prstGeom prst="rect">
            <a:avLst/>
          </a:prstGeom>
        </p:spPr>
      </p:pic>
      <p:sp>
        <p:nvSpPr>
          <p:cNvPr id="8" name="Rectangle 7"/>
          <p:cNvSpPr/>
          <p:nvPr/>
        </p:nvSpPr>
        <p:spPr>
          <a:xfrm>
            <a:off x="0" y="4379592"/>
            <a:ext cx="9144000" cy="76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7"/>
          <p:cNvSpPr txBox="1">
            <a:spLocks/>
          </p:cNvSpPr>
          <p:nvPr/>
        </p:nvSpPr>
        <p:spPr>
          <a:xfrm>
            <a:off x="6589058" y="4647732"/>
            <a:ext cx="1972236" cy="274637"/>
          </a:xfrm>
          <a:prstGeom prst="rect">
            <a:avLst/>
          </a:prstGeom>
        </p:spPr>
        <p:txBody>
          <a:bodyPr vert="horz" lIns="91440" tIns="45720" rIns="91440" bIns="45720" rtlCol="0" anchor="ctr"/>
          <a:lstStyle>
            <a:defPPr>
              <a:defRPr lang="en-US"/>
            </a:defPPr>
            <a:lvl1pPr marL="0" algn="ctr" defTabSz="457148" rtl="0" eaLnBrk="1" latinLnBrk="0" hangingPunct="1">
              <a:defRPr sz="1200" kern="1200">
                <a:solidFill>
                  <a:srgbClr val="153D3B"/>
                </a:solidFill>
                <a:latin typeface="Source Sans Pro"/>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a:lstStyle>
          <a:p>
            <a:pPr algn="r"/>
            <a:endParaRPr lang="en-US" i="1">
              <a:solidFill>
                <a:schemeClr val="accent1"/>
              </a:solidFill>
            </a:endParaRPr>
          </a:p>
        </p:txBody>
      </p:sp>
    </p:spTree>
    <p:extLst>
      <p:ext uri="{BB962C8B-B14F-4D97-AF65-F5344CB8AC3E}">
        <p14:creationId xmlns:p14="http://schemas.microsoft.com/office/powerpoint/2010/main" val="143401018"/>
      </p:ext>
    </p:extLst>
  </p:cSld>
  <p:clrMap bg1="lt1" tx1="dk1" bg2="lt2" tx2="dk2" accent1="accent1" accent2="accent2" accent3="accent3" accent4="accent4" accent5="accent5" accent6="accent6" hlink="hlink" folHlink="folHlink"/>
  <p:sldLayoutIdLst>
    <p:sldLayoutId id="2147493544" r:id="rId1"/>
    <p:sldLayoutId id="2147493545" r:id="rId2"/>
    <p:sldLayoutId id="2147493546" r:id="rId3"/>
    <p:sldLayoutId id="2147493547" r:id="rId4"/>
    <p:sldLayoutId id="2147493548" r:id="rId5"/>
    <p:sldLayoutId id="2147493549" r:id="rId6"/>
    <p:sldLayoutId id="2147493550" r:id="rId7"/>
    <p:sldLayoutId id="2147493551" r:id="rId8"/>
    <p:sldLayoutId id="2147493552" r:id="rId9"/>
    <p:sldLayoutId id="2147493553" r:id="rId10"/>
  </p:sldLayoutIdLst>
  <p:txStyles>
    <p:titleStyle>
      <a:lvl1pPr algn="l" defTabSz="457148" rtl="0" eaLnBrk="1" latinLnBrk="0" hangingPunct="1">
        <a:spcBef>
          <a:spcPct val="0"/>
        </a:spcBef>
        <a:buNone/>
        <a:defRPr sz="1400" b="1" i="0" kern="1200" baseline="0">
          <a:solidFill>
            <a:srgbClr val="006265"/>
          </a:solidFill>
          <a:latin typeface="Source Sans Pro"/>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5"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7" algn="l" defTabSz="457148" rtl="0" eaLnBrk="1" latinLnBrk="0" hangingPunct="1">
        <a:defRPr sz="1800" kern="1200">
          <a:solidFill>
            <a:schemeClr val="tx1"/>
          </a:solidFill>
          <a:latin typeface="+mn-lt"/>
          <a:ea typeface="+mn-ea"/>
          <a:cs typeface="+mn-cs"/>
        </a:defRPr>
      </a:lvl8pPr>
      <a:lvl9pPr marL="3657185"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www.bchousing.org/housing-assistance/rental-assistance"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B77910-A69F-4AC9-B108-A65B94804CDB}"/>
              </a:ext>
            </a:extLst>
          </p:cNvPr>
          <p:cNvSpPr>
            <a:spLocks noGrp="1"/>
          </p:cNvSpPr>
          <p:nvPr>
            <p:ph idx="13"/>
          </p:nvPr>
        </p:nvSpPr>
        <p:spPr>
          <a:xfrm>
            <a:off x="487188" y="1276350"/>
            <a:ext cx="8123411" cy="1219200"/>
          </a:xfrm>
        </p:spPr>
        <p:txBody>
          <a:bodyPr/>
          <a:lstStyle/>
          <a:p>
            <a:pPr marL="0" indent="0">
              <a:buNone/>
            </a:pPr>
            <a:r>
              <a:rPr lang="en-US"/>
              <a:t>BC Housing works in partnership with the private and non-profit sectors, provincial health authorities and ministries, other levels of government and community groups to </a:t>
            </a:r>
            <a:r>
              <a:rPr lang="en-US" b="1"/>
              <a:t>develop a range of housing options,</a:t>
            </a:r>
            <a:r>
              <a:rPr lang="en-US"/>
              <a:t> to address critical gaps across the housing continuum, from emergency shelter and rent assistance in the private market to affordable home ownership. </a:t>
            </a:r>
          </a:p>
          <a:p>
            <a:pPr marL="0" indent="0">
              <a:buNone/>
            </a:pPr>
            <a:endParaRPr lang="en-US" b="1"/>
          </a:p>
          <a:p>
            <a:pPr marL="0" indent="0">
              <a:buNone/>
            </a:pPr>
            <a:endParaRPr lang="en-US"/>
          </a:p>
        </p:txBody>
      </p:sp>
      <p:sp>
        <p:nvSpPr>
          <p:cNvPr id="7" name="Text Placeholder 6">
            <a:extLst>
              <a:ext uri="{FF2B5EF4-FFF2-40B4-BE49-F238E27FC236}">
                <a16:creationId xmlns:a16="http://schemas.microsoft.com/office/drawing/2014/main" id="{63266385-AA5F-4927-A57A-4538C9BF0D8D}"/>
              </a:ext>
            </a:extLst>
          </p:cNvPr>
          <p:cNvSpPr>
            <a:spLocks noGrp="1"/>
          </p:cNvSpPr>
          <p:nvPr>
            <p:ph type="body" sz="quarter" idx="14"/>
          </p:nvPr>
        </p:nvSpPr>
        <p:spPr>
          <a:xfrm>
            <a:off x="462608" y="742950"/>
            <a:ext cx="3638101" cy="428831"/>
          </a:xfrm>
        </p:spPr>
        <p:txBody>
          <a:bodyPr/>
          <a:lstStyle/>
          <a:p>
            <a:r>
              <a:rPr lang="en-CA" sz="2800" b="0"/>
              <a:t>Who is BC Housing? </a:t>
            </a:r>
          </a:p>
        </p:txBody>
      </p:sp>
      <p:sp>
        <p:nvSpPr>
          <p:cNvPr id="4" name="Text Placeholder 6">
            <a:extLst>
              <a:ext uri="{FF2B5EF4-FFF2-40B4-BE49-F238E27FC236}">
                <a16:creationId xmlns:a16="http://schemas.microsoft.com/office/drawing/2014/main" id="{28EAFFD5-3BA2-4A3E-AE7E-80A866889626}"/>
              </a:ext>
            </a:extLst>
          </p:cNvPr>
          <p:cNvSpPr txBox="1">
            <a:spLocks/>
          </p:cNvSpPr>
          <p:nvPr/>
        </p:nvSpPr>
        <p:spPr>
          <a:xfrm>
            <a:off x="533401" y="2406702"/>
            <a:ext cx="7211987" cy="1797358"/>
          </a:xfrm>
          <a:prstGeom prst="rect">
            <a:avLst/>
          </a:prstGeom>
        </p:spPr>
        <p:txBody>
          <a:bodyPr vert="horz" lIns="91430" tIns="45715" rIns="91430" bIns="45715"/>
          <a:lstStyle>
            <a:lvl1pPr marL="0" indent="0" algn="l" defTabSz="457148" rtl="0" eaLnBrk="1" latinLnBrk="0" hangingPunct="1">
              <a:spcBef>
                <a:spcPct val="20000"/>
              </a:spcBef>
              <a:buFont typeface="Arial"/>
              <a:buNone/>
              <a:defRPr sz="1800" b="1" kern="1200" baseline="0">
                <a:solidFill>
                  <a:srgbClr val="35A2C9"/>
                </a:solidFill>
                <a:latin typeface="Source Sans Pro"/>
                <a:ea typeface="+mn-ea"/>
                <a:cs typeface="Calibri"/>
              </a:defRPr>
            </a:lvl1pPr>
            <a:lvl2pPr marL="742866"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7"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5"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3"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1"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9" indent="-228574" algn="l" defTabSz="457148"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a:solidFill>
                  <a:schemeClr val="tx2"/>
                </a:solidFill>
              </a:rPr>
              <a:t>WHO WE SERVE</a:t>
            </a:r>
          </a:p>
          <a:p>
            <a:pPr marL="285750" indent="-285750">
              <a:buFont typeface="Arial" panose="020B0604020202020204" pitchFamily="34" charset="0"/>
              <a:buChar char="•"/>
            </a:pPr>
            <a:r>
              <a:rPr lang="en-US" sz="1400" b="0"/>
              <a:t>Individuals who are homeless</a:t>
            </a:r>
          </a:p>
          <a:p>
            <a:pPr marL="285750" indent="-285750">
              <a:buFont typeface="Arial" panose="020B0604020202020204" pitchFamily="34" charset="0"/>
              <a:buChar char="•"/>
            </a:pPr>
            <a:r>
              <a:rPr lang="en-US" sz="1400" b="0"/>
              <a:t>Individuals with disabilities</a:t>
            </a:r>
          </a:p>
          <a:p>
            <a:pPr marL="285750" indent="-285750">
              <a:buFont typeface="Arial" panose="020B0604020202020204" pitchFamily="34" charset="0"/>
              <a:buChar char="•"/>
            </a:pPr>
            <a:r>
              <a:rPr lang="en-US" sz="1400" b="0"/>
              <a:t>Indigenous individuals and families</a:t>
            </a:r>
          </a:p>
          <a:p>
            <a:pPr marL="285750" indent="-285750">
              <a:buFont typeface="Arial" panose="020B0604020202020204" pitchFamily="34" charset="0"/>
              <a:buChar char="•"/>
            </a:pPr>
            <a:r>
              <a:rPr lang="en-US" sz="1400" b="0"/>
              <a:t>Women and children at risk of violence</a:t>
            </a:r>
          </a:p>
          <a:p>
            <a:pPr marL="285750" indent="-285750">
              <a:buFont typeface="Arial" panose="020B0604020202020204" pitchFamily="34" charset="0"/>
              <a:buChar char="•"/>
            </a:pPr>
            <a:r>
              <a:rPr lang="en-US" sz="1400" b="0"/>
              <a:t>Low-income seniors and families</a:t>
            </a:r>
          </a:p>
          <a:p>
            <a:pPr marL="285750" indent="-285750">
              <a:buFont typeface="Arial" panose="020B0604020202020204" pitchFamily="34" charset="0"/>
              <a:buChar char="•"/>
            </a:pPr>
            <a:r>
              <a:rPr lang="en-US" sz="1400" b="0"/>
              <a:t>Buyers of new homes</a:t>
            </a:r>
            <a:endParaRPr lang="en-US" sz="1400"/>
          </a:p>
        </p:txBody>
      </p:sp>
      <p:sp>
        <p:nvSpPr>
          <p:cNvPr id="8" name="TextBox 7">
            <a:extLst>
              <a:ext uri="{FF2B5EF4-FFF2-40B4-BE49-F238E27FC236}">
                <a16:creationId xmlns:a16="http://schemas.microsoft.com/office/drawing/2014/main" id="{6ED30D49-8DC9-4E73-84F7-379942A9AB5E}"/>
              </a:ext>
            </a:extLst>
          </p:cNvPr>
          <p:cNvSpPr txBox="1"/>
          <p:nvPr/>
        </p:nvSpPr>
        <p:spPr>
          <a:xfrm>
            <a:off x="7467600" y="4629150"/>
            <a:ext cx="1143000" cy="369322"/>
          </a:xfrm>
          <a:prstGeom prst="rect">
            <a:avLst/>
          </a:prstGeom>
          <a:solidFill>
            <a:schemeClr val="bg2"/>
          </a:solidFill>
        </p:spPr>
        <p:txBody>
          <a:bodyPr wrap="square" lIns="91430" tIns="45715" rIns="91430" bIns="45715" rtlCol="0">
            <a:spAutoFit/>
          </a:bodyPr>
          <a:lstStyle/>
          <a:p>
            <a:endParaRPr lang="en-CA"/>
          </a:p>
        </p:txBody>
      </p:sp>
    </p:spTree>
    <p:extLst>
      <p:ext uri="{BB962C8B-B14F-4D97-AF65-F5344CB8AC3E}">
        <p14:creationId xmlns:p14="http://schemas.microsoft.com/office/powerpoint/2010/main" val="1964990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52074F-D61C-4BC3-AD03-BE235BE06E8D}"/>
              </a:ext>
            </a:extLst>
          </p:cNvPr>
          <p:cNvSpPr>
            <a:spLocks noGrp="1"/>
          </p:cNvSpPr>
          <p:nvPr>
            <p:ph type="body" sz="quarter" idx="14"/>
          </p:nvPr>
        </p:nvSpPr>
        <p:spPr>
          <a:xfrm>
            <a:off x="228387" y="1955660"/>
            <a:ext cx="3458670" cy="1232180"/>
          </a:xfrm>
        </p:spPr>
        <p:txBody>
          <a:bodyPr vert="horz" lIns="91430" tIns="45715" rIns="91430" bIns="45715" anchor="t"/>
          <a:lstStyle/>
          <a:p>
            <a:r>
              <a:rPr lang="en-US" b="0" dirty="0"/>
              <a:t>It takes a community to address​</a:t>
            </a:r>
            <a:br>
              <a:rPr lang="en-US" b="0" dirty="0"/>
            </a:br>
            <a:r>
              <a:rPr lang="en-US" b="0" dirty="0"/>
              <a:t>homelessness </a:t>
            </a:r>
            <a:endParaRPr lang="en-US" dirty="0"/>
          </a:p>
        </p:txBody>
      </p:sp>
      <p:graphicFrame>
        <p:nvGraphicFramePr>
          <p:cNvPr id="5" name="Diagram 4">
            <a:extLst>
              <a:ext uri="{FF2B5EF4-FFF2-40B4-BE49-F238E27FC236}">
                <a16:creationId xmlns:a16="http://schemas.microsoft.com/office/drawing/2014/main" id="{3E5D81D6-E006-4215-BFA8-3266DA3D901C}"/>
              </a:ext>
            </a:extLst>
          </p:cNvPr>
          <p:cNvGraphicFramePr/>
          <p:nvPr>
            <p:extLst>
              <p:ext uri="{D42A27DB-BD31-4B8C-83A1-F6EECF244321}">
                <p14:modId xmlns:p14="http://schemas.microsoft.com/office/powerpoint/2010/main" val="1111206457"/>
              </p:ext>
            </p:extLst>
          </p:nvPr>
        </p:nvGraphicFramePr>
        <p:xfrm>
          <a:off x="3829638" y="1041424"/>
          <a:ext cx="5314362" cy="38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A4A4044-2CC9-8A43-D568-2FE8B17B0434}"/>
              </a:ext>
            </a:extLst>
          </p:cNvPr>
          <p:cNvSpPr txBox="1"/>
          <p:nvPr/>
        </p:nvSpPr>
        <p:spPr>
          <a:xfrm>
            <a:off x="4114800" y="2115084"/>
            <a:ext cx="914400" cy="914400"/>
          </a:xfrm>
          <a:prstGeom prst="rect">
            <a:avLst/>
          </a:prstGeom>
        </p:spPr>
        <p:txBody>
          <a:bodyPr wrap="square" lIns="91430" tIns="45715" rIns="91430" bIns="45715" rtlCol="0">
            <a:spAutoFit/>
          </a:bodyPr>
          <a:lstStyle/>
          <a:p>
            <a:endParaRPr lang="en-CA" dirty="0"/>
          </a:p>
        </p:txBody>
      </p:sp>
      <p:sp>
        <p:nvSpPr>
          <p:cNvPr id="3" name="TextBox 2">
            <a:extLst>
              <a:ext uri="{FF2B5EF4-FFF2-40B4-BE49-F238E27FC236}">
                <a16:creationId xmlns:a16="http://schemas.microsoft.com/office/drawing/2014/main" id="{7BF55F0B-BE49-823A-0FA8-028CC1B83731}"/>
              </a:ext>
            </a:extLst>
          </p:cNvPr>
          <p:cNvSpPr txBox="1"/>
          <p:nvPr/>
        </p:nvSpPr>
        <p:spPr>
          <a:xfrm>
            <a:off x="7554482" y="4648912"/>
            <a:ext cx="992751" cy="369322"/>
          </a:xfrm>
          <a:prstGeom prst="rect">
            <a:avLst/>
          </a:prstGeom>
          <a:solidFill>
            <a:srgbClr val="FFFFFF"/>
          </a:solidFill>
        </p:spPr>
        <p:txBody>
          <a:bodyPr wrap="square" lIns="91430" tIns="45715" rIns="91430" bIns="45715" rtlCol="0">
            <a:spAutoFit/>
          </a:bodyPr>
          <a:lstStyle/>
          <a:p>
            <a:endParaRPr lang="en-CA" dirty="0"/>
          </a:p>
        </p:txBody>
      </p:sp>
    </p:spTree>
    <p:extLst>
      <p:ext uri="{BB962C8B-B14F-4D97-AF65-F5344CB8AC3E}">
        <p14:creationId xmlns:p14="http://schemas.microsoft.com/office/powerpoint/2010/main" val="383003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B77910-A69F-4AC9-B108-A65B94804CDB}"/>
              </a:ext>
            </a:extLst>
          </p:cNvPr>
          <p:cNvSpPr>
            <a:spLocks noGrp="1"/>
          </p:cNvSpPr>
          <p:nvPr>
            <p:ph idx="13"/>
          </p:nvPr>
        </p:nvSpPr>
        <p:spPr>
          <a:xfrm>
            <a:off x="457200" y="1504950"/>
            <a:ext cx="7543800" cy="2590800"/>
          </a:xfrm>
        </p:spPr>
        <p:txBody>
          <a:bodyPr/>
          <a:lstStyle/>
          <a:p>
            <a:pPr marL="0" indent="0">
              <a:buNone/>
            </a:pPr>
            <a:endParaRPr lang="en-US" dirty="0"/>
          </a:p>
          <a:p>
            <a:r>
              <a:rPr lang="en-US" dirty="0"/>
              <a:t>Develops a range of housing options</a:t>
            </a:r>
          </a:p>
          <a:p>
            <a:r>
              <a:rPr lang="en-US" dirty="0"/>
              <a:t>Works with about 800 housing providers</a:t>
            </a:r>
          </a:p>
          <a:p>
            <a:r>
              <a:rPr lang="en-US" dirty="0"/>
              <a:t>Helps more than 110,000 households in communities across British Columbia</a:t>
            </a:r>
          </a:p>
          <a:p>
            <a:r>
              <a:rPr lang="en-US" dirty="0"/>
              <a:t>Licenses residential builders</a:t>
            </a:r>
          </a:p>
          <a:p>
            <a:r>
              <a:rPr lang="en-US" dirty="0"/>
              <a:t>Administer owner builder authorizations</a:t>
            </a:r>
          </a:p>
          <a:p>
            <a:r>
              <a:rPr lang="en-US" dirty="0"/>
              <a:t>Carries out research and education that benefits the residential construction industry and consumers</a:t>
            </a:r>
          </a:p>
        </p:txBody>
      </p:sp>
      <p:sp>
        <p:nvSpPr>
          <p:cNvPr id="7" name="Text Placeholder 6">
            <a:extLst>
              <a:ext uri="{FF2B5EF4-FFF2-40B4-BE49-F238E27FC236}">
                <a16:creationId xmlns:a16="http://schemas.microsoft.com/office/drawing/2014/main" id="{63266385-AA5F-4927-A57A-4538C9BF0D8D}"/>
              </a:ext>
            </a:extLst>
          </p:cNvPr>
          <p:cNvSpPr>
            <a:spLocks noGrp="1"/>
          </p:cNvSpPr>
          <p:nvPr>
            <p:ph type="body" sz="quarter" idx="14"/>
          </p:nvPr>
        </p:nvSpPr>
        <p:spPr>
          <a:xfrm>
            <a:off x="457200" y="1095169"/>
            <a:ext cx="5410200" cy="428831"/>
          </a:xfrm>
        </p:spPr>
        <p:txBody>
          <a:bodyPr/>
          <a:lstStyle/>
          <a:p>
            <a:r>
              <a:rPr lang="en-CA" sz="2800" b="0"/>
              <a:t>What does BC Housing do? </a:t>
            </a:r>
          </a:p>
        </p:txBody>
      </p:sp>
      <p:sp>
        <p:nvSpPr>
          <p:cNvPr id="8" name="TextBox 7">
            <a:extLst>
              <a:ext uri="{FF2B5EF4-FFF2-40B4-BE49-F238E27FC236}">
                <a16:creationId xmlns:a16="http://schemas.microsoft.com/office/drawing/2014/main" id="{6ED30D49-8DC9-4E73-84F7-379942A9AB5E}"/>
              </a:ext>
            </a:extLst>
          </p:cNvPr>
          <p:cNvSpPr txBox="1"/>
          <p:nvPr/>
        </p:nvSpPr>
        <p:spPr>
          <a:xfrm>
            <a:off x="7467600" y="4629150"/>
            <a:ext cx="1143000" cy="369322"/>
          </a:xfrm>
          <a:prstGeom prst="rect">
            <a:avLst/>
          </a:prstGeom>
          <a:solidFill>
            <a:schemeClr val="bg2"/>
          </a:solidFill>
        </p:spPr>
        <p:txBody>
          <a:bodyPr wrap="square" lIns="91430" tIns="45715" rIns="91430" bIns="45715" rtlCol="0">
            <a:spAutoFit/>
          </a:bodyPr>
          <a:lstStyle/>
          <a:p>
            <a:endParaRPr lang="en-CA"/>
          </a:p>
        </p:txBody>
      </p:sp>
    </p:spTree>
    <p:extLst>
      <p:ext uri="{BB962C8B-B14F-4D97-AF65-F5344CB8AC3E}">
        <p14:creationId xmlns:p14="http://schemas.microsoft.com/office/powerpoint/2010/main" val="200046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D1282E-B7E1-43A0-91F4-A6A14F52E7FE}"/>
              </a:ext>
            </a:extLst>
          </p:cNvPr>
          <p:cNvSpPr>
            <a:spLocks noGrp="1"/>
          </p:cNvSpPr>
          <p:nvPr>
            <p:ph type="body" sz="quarter" idx="14"/>
          </p:nvPr>
        </p:nvSpPr>
        <p:spPr>
          <a:xfrm>
            <a:off x="433950" y="802235"/>
            <a:ext cx="7514998" cy="428831"/>
          </a:xfrm>
        </p:spPr>
        <p:txBody>
          <a:bodyPr/>
          <a:lstStyle/>
          <a:p>
            <a:r>
              <a:rPr lang="en-CA" sz="2800" b="0"/>
              <a:t>Affordable </a:t>
            </a:r>
            <a:br>
              <a:rPr lang="en-CA" sz="2800" b="0"/>
            </a:br>
            <a:r>
              <a:rPr lang="en-CA" sz="2800" b="0"/>
              <a:t>Housing </a:t>
            </a:r>
            <a:br>
              <a:rPr lang="en-CA" sz="2800" b="0"/>
            </a:br>
            <a:r>
              <a:rPr lang="en-CA" sz="2800" b="0"/>
              <a:t>Solutions</a:t>
            </a:r>
          </a:p>
          <a:p>
            <a:endParaRPr lang="en-CA"/>
          </a:p>
        </p:txBody>
      </p:sp>
      <p:grpSp>
        <p:nvGrpSpPr>
          <p:cNvPr id="5" name="Group 4">
            <a:extLst>
              <a:ext uri="{FF2B5EF4-FFF2-40B4-BE49-F238E27FC236}">
                <a16:creationId xmlns:a16="http://schemas.microsoft.com/office/drawing/2014/main" id="{F91C3D49-CFD9-464E-B8F3-BD1893477DC9}"/>
              </a:ext>
            </a:extLst>
          </p:cNvPr>
          <p:cNvGrpSpPr/>
          <p:nvPr/>
        </p:nvGrpSpPr>
        <p:grpSpPr>
          <a:xfrm>
            <a:off x="2971800" y="895350"/>
            <a:ext cx="3722890" cy="3722890"/>
            <a:chOff x="1415153" y="359881"/>
            <a:chExt cx="3722890" cy="3722890"/>
          </a:xfrm>
        </p:grpSpPr>
        <p:sp>
          <p:nvSpPr>
            <p:cNvPr id="12" name="Partial Circle 11">
              <a:extLst>
                <a:ext uri="{FF2B5EF4-FFF2-40B4-BE49-F238E27FC236}">
                  <a16:creationId xmlns:a16="http://schemas.microsoft.com/office/drawing/2014/main" id="{CF498076-30C1-478D-84DE-80EC0BF13647}"/>
                </a:ext>
              </a:extLst>
            </p:cNvPr>
            <p:cNvSpPr/>
            <p:nvPr/>
          </p:nvSpPr>
          <p:spPr>
            <a:xfrm>
              <a:off x="1415153" y="359881"/>
              <a:ext cx="3722890" cy="3722890"/>
            </a:xfrm>
            <a:prstGeom prst="pie">
              <a:avLst>
                <a:gd name="adj1" fmla="val 16200000"/>
                <a:gd name="adj2" fmla="val 18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Partial Circle 4">
              <a:extLst>
                <a:ext uri="{FF2B5EF4-FFF2-40B4-BE49-F238E27FC236}">
                  <a16:creationId xmlns:a16="http://schemas.microsoft.com/office/drawing/2014/main" id="{BF5EAFB8-B3B3-415D-9280-BDD5B60E4C76}"/>
                </a:ext>
              </a:extLst>
            </p:cNvPr>
            <p:cNvSpPr txBox="1"/>
            <p:nvPr/>
          </p:nvSpPr>
          <p:spPr>
            <a:xfrm>
              <a:off x="3439254" y="1046843"/>
              <a:ext cx="1263123" cy="1240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Creating More Affordable Rental and Home Ownership </a:t>
              </a:r>
              <a:endParaRPr lang="en-CA" sz="1600" kern="1200"/>
            </a:p>
          </p:txBody>
        </p:sp>
      </p:grpSp>
      <p:grpSp>
        <p:nvGrpSpPr>
          <p:cNvPr id="6" name="Group 5">
            <a:extLst>
              <a:ext uri="{FF2B5EF4-FFF2-40B4-BE49-F238E27FC236}">
                <a16:creationId xmlns:a16="http://schemas.microsoft.com/office/drawing/2014/main" id="{78D21632-A031-4A0D-B33C-763BF100A8FF}"/>
              </a:ext>
            </a:extLst>
          </p:cNvPr>
          <p:cNvGrpSpPr/>
          <p:nvPr/>
        </p:nvGrpSpPr>
        <p:grpSpPr>
          <a:xfrm>
            <a:off x="2837748" y="960640"/>
            <a:ext cx="3722890" cy="3722890"/>
            <a:chOff x="1281101" y="409961"/>
            <a:chExt cx="3722890" cy="3722890"/>
          </a:xfrm>
        </p:grpSpPr>
        <p:sp>
          <p:nvSpPr>
            <p:cNvPr id="10" name="Partial Circle 9">
              <a:extLst>
                <a:ext uri="{FF2B5EF4-FFF2-40B4-BE49-F238E27FC236}">
                  <a16:creationId xmlns:a16="http://schemas.microsoft.com/office/drawing/2014/main" id="{234BA04A-CCA6-4B61-8DF5-333012AA4D92}"/>
                </a:ext>
              </a:extLst>
            </p:cNvPr>
            <p:cNvSpPr/>
            <p:nvPr/>
          </p:nvSpPr>
          <p:spPr>
            <a:xfrm>
              <a:off x="1281101" y="409961"/>
              <a:ext cx="3722890" cy="3722890"/>
            </a:xfrm>
            <a:prstGeom prst="pie">
              <a:avLst>
                <a:gd name="adj1" fmla="val 1800000"/>
                <a:gd name="adj2" fmla="val 900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Partial Circle 6">
              <a:extLst>
                <a:ext uri="{FF2B5EF4-FFF2-40B4-BE49-F238E27FC236}">
                  <a16:creationId xmlns:a16="http://schemas.microsoft.com/office/drawing/2014/main" id="{8BA1CBBE-DF83-4E6F-B008-D8555F5B05FB}"/>
                </a:ext>
              </a:extLst>
            </p:cNvPr>
            <p:cNvSpPr txBox="1"/>
            <p:nvPr/>
          </p:nvSpPr>
          <p:spPr>
            <a:xfrm>
              <a:off x="2300464" y="2758928"/>
              <a:ext cx="1684164" cy="11523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Protecting Existing Stock</a:t>
              </a:r>
              <a:endParaRPr lang="en-CA" sz="1700" kern="1200"/>
            </a:p>
          </p:txBody>
        </p:sp>
      </p:grpSp>
      <p:grpSp>
        <p:nvGrpSpPr>
          <p:cNvPr id="7" name="Group 6">
            <a:extLst>
              <a:ext uri="{FF2B5EF4-FFF2-40B4-BE49-F238E27FC236}">
                <a16:creationId xmlns:a16="http://schemas.microsoft.com/office/drawing/2014/main" id="{5E736DD9-D0D0-4051-82F2-EB98BD4A5BB0}"/>
              </a:ext>
            </a:extLst>
          </p:cNvPr>
          <p:cNvGrpSpPr/>
          <p:nvPr/>
        </p:nvGrpSpPr>
        <p:grpSpPr>
          <a:xfrm>
            <a:off x="2837748" y="895350"/>
            <a:ext cx="3722890" cy="3722890"/>
            <a:chOff x="1281101" y="409961"/>
            <a:chExt cx="3722890" cy="3722890"/>
          </a:xfrm>
        </p:grpSpPr>
        <p:sp>
          <p:nvSpPr>
            <p:cNvPr id="8" name="Partial Circle 7">
              <a:extLst>
                <a:ext uri="{FF2B5EF4-FFF2-40B4-BE49-F238E27FC236}">
                  <a16:creationId xmlns:a16="http://schemas.microsoft.com/office/drawing/2014/main" id="{5F3D2D2D-1690-424E-8FC0-7FC96BF04FC7}"/>
                </a:ext>
              </a:extLst>
            </p:cNvPr>
            <p:cNvSpPr/>
            <p:nvPr/>
          </p:nvSpPr>
          <p:spPr>
            <a:xfrm>
              <a:off x="1281101" y="409961"/>
              <a:ext cx="3722890" cy="3722890"/>
            </a:xfrm>
            <a:prstGeom prst="pie">
              <a:avLst>
                <a:gd name="adj1" fmla="val 9000000"/>
                <a:gd name="adj2" fmla="val 162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Partial Circle 8">
              <a:extLst>
                <a:ext uri="{FF2B5EF4-FFF2-40B4-BE49-F238E27FC236}">
                  <a16:creationId xmlns:a16="http://schemas.microsoft.com/office/drawing/2014/main" id="{CE34B7BC-4D25-42CD-A6CB-92F706CD4D4C}"/>
                </a:ext>
              </a:extLst>
            </p:cNvPr>
            <p:cNvSpPr txBox="1"/>
            <p:nvPr/>
          </p:nvSpPr>
          <p:spPr>
            <a:xfrm>
              <a:off x="1679982" y="1141243"/>
              <a:ext cx="1263123" cy="1240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Building New Housing for Vulnerable People </a:t>
              </a:r>
              <a:endParaRPr lang="en-CA" sz="1700" kern="1200"/>
            </a:p>
          </p:txBody>
        </p:sp>
      </p:grpSp>
      <p:sp>
        <p:nvSpPr>
          <p:cNvPr id="15" name="Rectangle 14">
            <a:extLst>
              <a:ext uri="{FF2B5EF4-FFF2-40B4-BE49-F238E27FC236}">
                <a16:creationId xmlns:a16="http://schemas.microsoft.com/office/drawing/2014/main" id="{BE1469C3-B75F-44C5-9AA3-01E4CC79C281}"/>
              </a:ext>
            </a:extLst>
          </p:cNvPr>
          <p:cNvSpPr/>
          <p:nvPr/>
        </p:nvSpPr>
        <p:spPr>
          <a:xfrm>
            <a:off x="7543800" y="4618240"/>
            <a:ext cx="1066800" cy="2395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98013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imeline&#10;&#10;Description automatically generated">
            <a:extLst>
              <a:ext uri="{FF2B5EF4-FFF2-40B4-BE49-F238E27FC236}">
                <a16:creationId xmlns:a16="http://schemas.microsoft.com/office/drawing/2014/main" id="{F5D0F8E5-0ED7-4996-BD53-1BD573902269}"/>
              </a:ext>
            </a:extLst>
          </p:cNvPr>
          <p:cNvPicPr>
            <a:picLocks noGrp="1" noChangeAspect="1"/>
          </p:cNvPicPr>
          <p:nvPr>
            <p:ph idx="15"/>
          </p:nvPr>
        </p:nvPicPr>
        <p:blipFill rotWithShape="1">
          <a:blip r:embed="rId2"/>
          <a:srcRect l="4133" t="17987" r="3496" b="13704"/>
          <a:stretch/>
        </p:blipFill>
        <p:spPr>
          <a:xfrm>
            <a:off x="85458" y="820399"/>
            <a:ext cx="8785077" cy="3221871"/>
          </a:xfrm>
        </p:spPr>
      </p:pic>
      <p:sp>
        <p:nvSpPr>
          <p:cNvPr id="7" name="Rectangle 6">
            <a:extLst>
              <a:ext uri="{FF2B5EF4-FFF2-40B4-BE49-F238E27FC236}">
                <a16:creationId xmlns:a16="http://schemas.microsoft.com/office/drawing/2014/main" id="{6C7B75F8-B7E4-450F-AA3E-7F2F748D4C43}"/>
              </a:ext>
            </a:extLst>
          </p:cNvPr>
          <p:cNvSpPr/>
          <p:nvPr/>
        </p:nvSpPr>
        <p:spPr>
          <a:xfrm>
            <a:off x="7543800" y="4618240"/>
            <a:ext cx="1066800" cy="2395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72232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7EFC2-7052-4518-9393-6C5DA9828B84}"/>
              </a:ext>
            </a:extLst>
          </p:cNvPr>
          <p:cNvSpPr>
            <a:spLocks noGrp="1"/>
          </p:cNvSpPr>
          <p:nvPr>
            <p:ph idx="13"/>
          </p:nvPr>
        </p:nvSpPr>
        <p:spPr>
          <a:xfrm>
            <a:off x="103409" y="2930419"/>
            <a:ext cx="5336722" cy="1862672"/>
          </a:xfrm>
        </p:spPr>
        <p:txBody>
          <a:bodyPr lIns="91430" tIns="45715" rIns="91430" bIns="45715" anchor="t"/>
          <a:lstStyle/>
          <a:p>
            <a:pPr marL="0" indent="0">
              <a:spcBef>
                <a:spcPts val="0"/>
              </a:spcBef>
              <a:spcAft>
                <a:spcPts val="600"/>
              </a:spcAft>
              <a:buNone/>
            </a:pPr>
            <a:r>
              <a:rPr lang="en-US" b="1" dirty="0">
                <a:solidFill>
                  <a:schemeClr val="tx1"/>
                </a:solidFill>
              </a:rPr>
              <a:t>Supportive Housing Fund </a:t>
            </a:r>
            <a:endParaRPr lang="en-US" b="1" dirty="0">
              <a:solidFill>
                <a:schemeClr val="tx1"/>
              </a:solidFill>
              <a:ea typeface="Source Sans Pro"/>
            </a:endParaRPr>
          </a:p>
          <a:p>
            <a:pPr marL="342265" indent="-342265">
              <a:spcBef>
                <a:spcPts val="0"/>
              </a:spcBef>
              <a:spcAft>
                <a:spcPts val="600"/>
              </a:spcAft>
            </a:pPr>
            <a:r>
              <a:rPr lang="en-US" sz="1200" b="1" dirty="0">
                <a:solidFill>
                  <a:schemeClr val="tx1"/>
                </a:solidFill>
              </a:rPr>
              <a:t>Who: </a:t>
            </a:r>
            <a:r>
              <a:rPr lang="en-US" sz="1200" dirty="0">
                <a:solidFill>
                  <a:schemeClr val="tx1"/>
                </a:solidFill>
              </a:rPr>
              <a:t> </a:t>
            </a:r>
            <a:r>
              <a:rPr lang="en-US" sz="1200" dirty="0"/>
              <a:t>Adults over 19 who are homeless or at risk of homelessness</a:t>
            </a:r>
            <a:endParaRPr lang="en-US" sz="1200" dirty="0">
              <a:ea typeface="Source Sans Pro"/>
            </a:endParaRPr>
          </a:p>
          <a:p>
            <a:pPr marL="342265" indent="-342265">
              <a:spcBef>
                <a:spcPts val="0"/>
              </a:spcBef>
              <a:spcAft>
                <a:spcPts val="600"/>
              </a:spcAft>
            </a:pPr>
            <a:r>
              <a:rPr lang="en-US" sz="1200" b="1" dirty="0">
                <a:solidFill>
                  <a:schemeClr val="tx1"/>
                </a:solidFill>
              </a:rPr>
              <a:t>Housing Model: </a:t>
            </a:r>
            <a:r>
              <a:rPr lang="en-US" sz="1200" dirty="0"/>
              <a:t>Affordable rental housing with onsite support services</a:t>
            </a:r>
            <a:endParaRPr lang="en-US" sz="1200" dirty="0">
              <a:ea typeface="Source Sans Pro"/>
            </a:endParaRPr>
          </a:p>
          <a:p>
            <a:pPr marL="342265" indent="-342265">
              <a:spcBef>
                <a:spcPts val="0"/>
              </a:spcBef>
              <a:spcAft>
                <a:spcPts val="600"/>
              </a:spcAft>
            </a:pPr>
            <a:r>
              <a:rPr lang="en-US" sz="1200" b="1" dirty="0">
                <a:solidFill>
                  <a:schemeClr val="tx1"/>
                </a:solidFill>
              </a:rPr>
              <a:t>Funding Partners:</a:t>
            </a:r>
            <a:r>
              <a:rPr lang="en-US" sz="1200" dirty="0">
                <a:solidFill>
                  <a:schemeClr val="tx1"/>
                </a:solidFill>
              </a:rPr>
              <a:t> </a:t>
            </a:r>
            <a:r>
              <a:rPr lang="en-US" sz="1200" dirty="0"/>
              <a:t>Not-profit providers that are interested providing property management and support services</a:t>
            </a:r>
            <a:endParaRPr lang="en-US" sz="1200" dirty="0">
              <a:ea typeface="Source Sans Pro"/>
            </a:endParaRPr>
          </a:p>
          <a:p>
            <a:pPr marL="342265" indent="-342265">
              <a:spcBef>
                <a:spcPts val="0"/>
              </a:spcBef>
              <a:spcAft>
                <a:spcPts val="600"/>
              </a:spcAft>
            </a:pPr>
            <a:r>
              <a:rPr lang="en-US" sz="1200" b="1" dirty="0">
                <a:solidFill>
                  <a:schemeClr val="accent2"/>
                </a:solidFill>
                <a:ea typeface="Source Sans Pro"/>
              </a:rPr>
              <a:t>Sites: </a:t>
            </a:r>
            <a:r>
              <a:rPr lang="en-US" sz="1200" dirty="0">
                <a:ea typeface="Source Sans Pro"/>
              </a:rPr>
              <a:t>BC Housing or non-profit can provide the land. </a:t>
            </a:r>
          </a:p>
        </p:txBody>
      </p:sp>
      <p:sp>
        <p:nvSpPr>
          <p:cNvPr id="3" name="Text Placeholder 2">
            <a:extLst>
              <a:ext uri="{FF2B5EF4-FFF2-40B4-BE49-F238E27FC236}">
                <a16:creationId xmlns:a16="http://schemas.microsoft.com/office/drawing/2014/main" id="{895B8486-E754-4E7B-972C-7A5947944625}"/>
              </a:ext>
            </a:extLst>
          </p:cNvPr>
          <p:cNvSpPr>
            <a:spLocks noGrp="1"/>
          </p:cNvSpPr>
          <p:nvPr>
            <p:ph type="body" sz="quarter" idx="14"/>
          </p:nvPr>
        </p:nvSpPr>
        <p:spPr>
          <a:xfrm>
            <a:off x="103409" y="702900"/>
            <a:ext cx="7514998" cy="428831"/>
          </a:xfrm>
        </p:spPr>
        <p:txBody>
          <a:bodyPr/>
          <a:lstStyle/>
          <a:p>
            <a:r>
              <a:rPr lang="en-US"/>
              <a:t>The Housing Continuum: Housing with Support Services</a:t>
            </a:r>
          </a:p>
        </p:txBody>
      </p:sp>
      <p:pic>
        <p:nvPicPr>
          <p:cNvPr id="4" name="Picture 4" descr="A picture containing clipart&#10;&#10;Description automatically generated">
            <a:extLst>
              <a:ext uri="{FF2B5EF4-FFF2-40B4-BE49-F238E27FC236}">
                <a16:creationId xmlns:a16="http://schemas.microsoft.com/office/drawing/2014/main" id="{ED9EEBE9-A5F6-4F0E-ADED-47E8B714AE62}"/>
              </a:ext>
            </a:extLst>
          </p:cNvPr>
          <p:cNvPicPr>
            <a:picLocks noChangeAspect="1"/>
          </p:cNvPicPr>
          <p:nvPr/>
        </p:nvPicPr>
        <p:blipFill>
          <a:blip r:embed="rId3"/>
          <a:stretch>
            <a:fillRect/>
          </a:stretch>
        </p:blipFill>
        <p:spPr>
          <a:xfrm>
            <a:off x="6223548" y="1437059"/>
            <a:ext cx="2050955" cy="1262457"/>
          </a:xfrm>
          <a:prstGeom prst="rect">
            <a:avLst/>
          </a:prstGeom>
        </p:spPr>
      </p:pic>
      <p:pic>
        <p:nvPicPr>
          <p:cNvPr id="5" name="Picture 5" descr="A picture containing indoor, wall, floor, ceiling&#10;&#10;Description automatically generated">
            <a:extLst>
              <a:ext uri="{FF2B5EF4-FFF2-40B4-BE49-F238E27FC236}">
                <a16:creationId xmlns:a16="http://schemas.microsoft.com/office/drawing/2014/main" id="{E9DBD45F-13DD-41D8-982C-79050D5ED6A9}"/>
              </a:ext>
            </a:extLst>
          </p:cNvPr>
          <p:cNvPicPr>
            <a:picLocks noChangeAspect="1"/>
          </p:cNvPicPr>
          <p:nvPr/>
        </p:nvPicPr>
        <p:blipFill>
          <a:blip r:embed="rId4"/>
          <a:stretch>
            <a:fillRect/>
          </a:stretch>
        </p:blipFill>
        <p:spPr>
          <a:xfrm>
            <a:off x="5515291" y="2750953"/>
            <a:ext cx="3488369" cy="2143433"/>
          </a:xfrm>
          <a:prstGeom prst="rect">
            <a:avLst/>
          </a:prstGeom>
        </p:spPr>
      </p:pic>
      <p:sp>
        <p:nvSpPr>
          <p:cNvPr id="6" name="TextBox 5">
            <a:extLst>
              <a:ext uri="{FF2B5EF4-FFF2-40B4-BE49-F238E27FC236}">
                <a16:creationId xmlns:a16="http://schemas.microsoft.com/office/drawing/2014/main" id="{4C47A115-FE28-42EE-925D-72B3E23EA5D1}"/>
              </a:ext>
            </a:extLst>
          </p:cNvPr>
          <p:cNvSpPr txBox="1"/>
          <p:nvPr/>
        </p:nvSpPr>
        <p:spPr>
          <a:xfrm>
            <a:off x="104776" y="1124978"/>
            <a:ext cx="5689146" cy="1754316"/>
          </a:xfrm>
          <a:prstGeom prst="rect">
            <a:avLst/>
          </a:prstGeom>
          <a:noFill/>
        </p:spPr>
        <p:txBody>
          <a:bodyPr rot="0" spcFirstLastPara="0" vertOverflow="overflow" horzOverflow="overflow" vert="horz" wrap="square" lIns="91430" tIns="45715" rIns="91430" bIns="45715" numCol="1" spcCol="0" rtlCol="0" fromWordArt="0" anchor="t" anchorCtr="0" forceAA="0" compatLnSpc="1">
            <a:prstTxWarp prst="textNoShape">
              <a:avLst/>
            </a:prstTxWarp>
            <a:spAutoFit/>
          </a:bodyPr>
          <a:lstStyle/>
          <a:p>
            <a:pPr>
              <a:spcAft>
                <a:spcPts val="600"/>
              </a:spcAft>
            </a:pPr>
            <a:r>
              <a:rPr lang="en-US" sz="1600" b="1" dirty="0">
                <a:ea typeface="+mn-lt"/>
                <a:cs typeface="+mn-lt"/>
              </a:rPr>
              <a:t>Women’s Transition Housing Fund</a:t>
            </a:r>
            <a:endParaRPr lang="en-US" sz="1600" dirty="0">
              <a:ea typeface="+mn-lt"/>
              <a:cs typeface="+mn-lt"/>
            </a:endParaRPr>
          </a:p>
          <a:p>
            <a:pPr marL="342265" indent="-342265">
              <a:spcAft>
                <a:spcPts val="600"/>
              </a:spcAft>
              <a:buFont typeface="Arial,Sans-Serif"/>
              <a:buChar char="•"/>
            </a:pPr>
            <a:r>
              <a:rPr lang="en-US" sz="1200" b="1" dirty="0">
                <a:solidFill>
                  <a:srgbClr val="006265"/>
                </a:solidFill>
                <a:ea typeface="+mn-lt"/>
                <a:cs typeface="+mn-lt"/>
              </a:rPr>
              <a:t>Who:</a:t>
            </a:r>
            <a:r>
              <a:rPr lang="en-US" sz="1200" dirty="0">
                <a:solidFill>
                  <a:schemeClr val="tx2"/>
                </a:solidFill>
                <a:ea typeface="+mn-lt"/>
                <a:cs typeface="+mn-lt"/>
              </a:rPr>
              <a:t> Women and children at risk of violence and/or have experienced violence</a:t>
            </a:r>
          </a:p>
          <a:p>
            <a:pPr marL="342265" indent="-342265">
              <a:spcAft>
                <a:spcPts val="600"/>
              </a:spcAft>
              <a:buFont typeface="Arial,Sans-Serif"/>
              <a:buChar char="•"/>
            </a:pPr>
            <a:r>
              <a:rPr lang="en-US" sz="1200" b="1" dirty="0">
                <a:solidFill>
                  <a:srgbClr val="006265"/>
                </a:solidFill>
                <a:ea typeface="+mn-lt"/>
                <a:cs typeface="+mn-lt"/>
              </a:rPr>
              <a:t>Four Housing Models:</a:t>
            </a:r>
            <a:r>
              <a:rPr lang="en-US" sz="1200" dirty="0">
                <a:solidFill>
                  <a:schemeClr val="tx2"/>
                </a:solidFill>
                <a:ea typeface="+mn-lt"/>
                <a:cs typeface="+mn-lt"/>
              </a:rPr>
              <a:t> Safe Homes, transition house, second stage housing and long-term rental housing</a:t>
            </a:r>
          </a:p>
          <a:p>
            <a:pPr marL="342265" indent="-342265">
              <a:spcAft>
                <a:spcPts val="600"/>
              </a:spcAft>
              <a:buFont typeface="Arial,Sans-Serif"/>
              <a:buChar char="•"/>
            </a:pPr>
            <a:r>
              <a:rPr lang="en-US" sz="1200" b="1" dirty="0">
                <a:solidFill>
                  <a:srgbClr val="006265"/>
                </a:solidFill>
                <a:ea typeface="+mn-lt"/>
                <a:cs typeface="+mn-lt"/>
              </a:rPr>
              <a:t>Funding Partners:</a:t>
            </a:r>
            <a:r>
              <a:rPr lang="en-US" sz="1200" dirty="0">
                <a:solidFill>
                  <a:schemeClr val="tx2"/>
                </a:solidFill>
                <a:ea typeface="+mn-lt"/>
                <a:cs typeface="+mn-lt"/>
              </a:rPr>
              <a:t> Not-profit service providers interested in developing and operating new rental housing</a:t>
            </a:r>
          </a:p>
          <a:p>
            <a:pPr marL="342265" indent="-342265">
              <a:spcAft>
                <a:spcPts val="1200"/>
              </a:spcAft>
              <a:buFont typeface="Arial,Sans-Serif"/>
              <a:buChar char="•"/>
            </a:pPr>
            <a:r>
              <a:rPr lang="en-US" sz="1200" b="1" dirty="0">
                <a:solidFill>
                  <a:srgbClr val="006265"/>
                </a:solidFill>
              </a:rPr>
              <a:t>Sites: </a:t>
            </a:r>
            <a:r>
              <a:rPr lang="en-US" sz="1200" dirty="0">
                <a:solidFill>
                  <a:schemeClr val="tx2"/>
                </a:solidFill>
              </a:rPr>
              <a:t>BC Housing or non-profit can provide the land. </a:t>
            </a:r>
            <a:endParaRPr lang="en-US" sz="1200" dirty="0">
              <a:solidFill>
                <a:schemeClr val="tx2"/>
              </a:solidFill>
              <a:ea typeface="Source Sans Pro"/>
            </a:endParaRPr>
          </a:p>
        </p:txBody>
      </p:sp>
    </p:spTree>
    <p:extLst>
      <p:ext uri="{BB962C8B-B14F-4D97-AF65-F5344CB8AC3E}">
        <p14:creationId xmlns:p14="http://schemas.microsoft.com/office/powerpoint/2010/main" val="175944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A45AB2-53C8-4F7D-859B-865DD92D2792}"/>
              </a:ext>
            </a:extLst>
          </p:cNvPr>
          <p:cNvSpPr>
            <a:spLocks noGrp="1"/>
          </p:cNvSpPr>
          <p:nvPr>
            <p:ph idx="13"/>
          </p:nvPr>
        </p:nvSpPr>
        <p:spPr>
          <a:xfrm>
            <a:off x="2588943" y="1060789"/>
            <a:ext cx="6113967" cy="3902554"/>
          </a:xfrm>
        </p:spPr>
        <p:txBody>
          <a:bodyPr lIns="91430" tIns="45715" rIns="91430" bIns="45715" anchor="t"/>
          <a:lstStyle/>
          <a:p>
            <a:pPr marL="0" indent="0">
              <a:spcBef>
                <a:spcPts val="0"/>
              </a:spcBef>
              <a:spcAft>
                <a:spcPts val="600"/>
              </a:spcAft>
              <a:buNone/>
            </a:pPr>
            <a:r>
              <a:rPr lang="en-US" sz="1400" b="1" dirty="0">
                <a:solidFill>
                  <a:schemeClr val="tx1"/>
                </a:solidFill>
              </a:rPr>
              <a:t>Community Housing Fund</a:t>
            </a:r>
          </a:p>
          <a:p>
            <a:pPr marL="342265" indent="-342265">
              <a:spcBef>
                <a:spcPts val="0"/>
              </a:spcBef>
              <a:spcAft>
                <a:spcPts val="600"/>
              </a:spcAft>
              <a:buFont typeface="Arial" panose="020B0604020202020204" pitchFamily="34" charset="0"/>
              <a:buChar char="•"/>
            </a:pPr>
            <a:r>
              <a:rPr lang="en-US" sz="1200" b="1" dirty="0">
                <a:solidFill>
                  <a:schemeClr val="tx1"/>
                </a:solidFill>
              </a:rPr>
              <a:t>Who:</a:t>
            </a:r>
            <a:r>
              <a:rPr lang="en-US" sz="1200" dirty="0">
                <a:solidFill>
                  <a:schemeClr val="tx1"/>
                </a:solidFill>
              </a:rPr>
              <a:t> </a:t>
            </a:r>
            <a:r>
              <a:rPr lang="en-US" sz="1200" dirty="0"/>
              <a:t>Families and seniors capable of living independently</a:t>
            </a:r>
            <a:endParaRPr lang="en-US" sz="1200" dirty="0">
              <a:ea typeface="Source Sans Pro"/>
            </a:endParaRPr>
          </a:p>
          <a:p>
            <a:pPr marL="342265" indent="-342265">
              <a:spcBef>
                <a:spcPts val="0"/>
              </a:spcBef>
              <a:buFont typeface="Arial" panose="020B0604020202020204" pitchFamily="34" charset="0"/>
              <a:buChar char="•"/>
            </a:pPr>
            <a:r>
              <a:rPr lang="en-US" sz="1200" b="1" dirty="0">
                <a:solidFill>
                  <a:schemeClr val="tx1"/>
                </a:solidFill>
              </a:rPr>
              <a:t>Model:</a:t>
            </a:r>
            <a:r>
              <a:rPr lang="en-US" sz="1200" dirty="0">
                <a:solidFill>
                  <a:schemeClr val="tx1"/>
                </a:solidFill>
              </a:rPr>
              <a:t>  </a:t>
            </a:r>
            <a:r>
              <a:rPr lang="en-US" sz="1200" dirty="0"/>
              <a:t>Affordable rental housing</a:t>
            </a:r>
            <a:endParaRPr lang="en-US" sz="1200" dirty="0">
              <a:ea typeface="Source Sans Pro"/>
            </a:endParaRPr>
          </a:p>
          <a:p>
            <a:pPr marL="742315" lvl="1" indent="-285115">
              <a:spcBef>
                <a:spcPts val="0"/>
              </a:spcBef>
              <a:buFont typeface="Courier New"/>
              <a:buChar char="o"/>
            </a:pPr>
            <a:r>
              <a:rPr lang="en-US" sz="1200" dirty="0"/>
              <a:t>30% affordable  market</a:t>
            </a:r>
            <a:endParaRPr lang="en-US" sz="1200" dirty="0">
              <a:ea typeface="Source Sans Pro"/>
            </a:endParaRPr>
          </a:p>
          <a:p>
            <a:pPr marL="742315" lvl="1" indent="-285115">
              <a:spcBef>
                <a:spcPts val="0"/>
              </a:spcBef>
              <a:buFont typeface="Courier New"/>
              <a:buChar char="o"/>
            </a:pPr>
            <a:r>
              <a:rPr lang="en-US" sz="1200" dirty="0"/>
              <a:t>50% rent geared to income  </a:t>
            </a:r>
            <a:endParaRPr lang="en-US" sz="1200" dirty="0">
              <a:ea typeface="Source Sans Pro"/>
            </a:endParaRPr>
          </a:p>
          <a:p>
            <a:pPr marL="742315" lvl="1" indent="-285115">
              <a:spcBef>
                <a:spcPts val="0"/>
              </a:spcBef>
              <a:buFont typeface="Courier New"/>
              <a:buChar char="o"/>
            </a:pPr>
            <a:r>
              <a:rPr lang="en-US" sz="1200" dirty="0"/>
              <a:t>20% deep subsidy</a:t>
            </a:r>
            <a:endParaRPr lang="en-US" sz="1200" dirty="0">
              <a:ea typeface="Source Sans Pro"/>
            </a:endParaRPr>
          </a:p>
          <a:p>
            <a:pPr marL="342265" indent="-342265">
              <a:spcBef>
                <a:spcPts val="0"/>
              </a:spcBef>
              <a:spcAft>
                <a:spcPts val="600"/>
              </a:spcAft>
              <a:buFont typeface="Arial" panose="020B0604020202020204" pitchFamily="34" charset="0"/>
              <a:buChar char="•"/>
            </a:pPr>
            <a:r>
              <a:rPr lang="en-US" sz="1200" b="1" dirty="0">
                <a:solidFill>
                  <a:schemeClr val="tx1"/>
                </a:solidFill>
              </a:rPr>
              <a:t>Funding Partners</a:t>
            </a:r>
            <a:r>
              <a:rPr lang="en-US" sz="1200" dirty="0">
                <a:solidFill>
                  <a:schemeClr val="tx1"/>
                </a:solidFill>
              </a:rPr>
              <a:t>: </a:t>
            </a:r>
            <a:r>
              <a:rPr lang="en-US" sz="1200" dirty="0"/>
              <a:t>Not-profit service providers OR for-profits that partner with non-profit societies interested in developing and operating new rental units</a:t>
            </a:r>
            <a:endParaRPr lang="en-US" sz="1200" dirty="0">
              <a:ea typeface="Source Sans Pro"/>
            </a:endParaRPr>
          </a:p>
          <a:p>
            <a:pPr marL="342265" indent="-342265">
              <a:spcBef>
                <a:spcPts val="0"/>
              </a:spcBef>
              <a:spcAft>
                <a:spcPts val="1200"/>
              </a:spcAft>
              <a:buFont typeface="Arial" panose="020B0604020202020204" pitchFamily="34" charset="0"/>
              <a:buChar char="•"/>
            </a:pPr>
            <a:r>
              <a:rPr lang="en-US" sz="1200" b="1" dirty="0">
                <a:solidFill>
                  <a:schemeClr val="accent2"/>
                </a:solidFill>
                <a:ea typeface="Source Sans Pro"/>
              </a:rPr>
              <a:t>Sites:</a:t>
            </a:r>
            <a:r>
              <a:rPr lang="en-US" sz="1200" dirty="0">
                <a:ea typeface="Source Sans Pro"/>
              </a:rPr>
              <a:t> Non-profits or municipalities provides the land. </a:t>
            </a:r>
          </a:p>
          <a:p>
            <a:pPr marL="0" indent="0">
              <a:spcBef>
                <a:spcPts val="0"/>
              </a:spcBef>
              <a:spcAft>
                <a:spcPts val="600"/>
              </a:spcAft>
              <a:buNone/>
            </a:pPr>
            <a:r>
              <a:rPr lang="en-US" sz="1400" b="1" dirty="0">
                <a:solidFill>
                  <a:schemeClr val="tx1"/>
                </a:solidFill>
              </a:rPr>
              <a:t>Indigenous Housing Fund</a:t>
            </a:r>
            <a:endParaRPr lang="en-US" sz="1400" b="1" dirty="0">
              <a:solidFill>
                <a:schemeClr val="tx1"/>
              </a:solidFill>
              <a:ea typeface="Source Sans Pro"/>
            </a:endParaRPr>
          </a:p>
          <a:p>
            <a:pPr marL="342265" indent="-342265">
              <a:spcBef>
                <a:spcPts val="0"/>
              </a:spcBef>
              <a:spcAft>
                <a:spcPts val="600"/>
              </a:spcAft>
            </a:pPr>
            <a:r>
              <a:rPr lang="en-US" sz="1200" b="1" dirty="0">
                <a:solidFill>
                  <a:schemeClr val="tx1"/>
                </a:solidFill>
              </a:rPr>
              <a:t>Who: </a:t>
            </a:r>
            <a:r>
              <a:rPr lang="en-US" sz="1200" dirty="0">
                <a:solidFill>
                  <a:schemeClr val="tx1"/>
                </a:solidFill>
              </a:rPr>
              <a:t> </a:t>
            </a:r>
            <a:r>
              <a:rPr lang="en-US" sz="1200" dirty="0"/>
              <a:t>Indigenous families, seniors, individuals or persons with a disability</a:t>
            </a:r>
            <a:endParaRPr lang="en-US" sz="1200" dirty="0">
              <a:ea typeface="Source Sans Pro"/>
            </a:endParaRPr>
          </a:p>
          <a:p>
            <a:pPr marL="342265" indent="-342265">
              <a:spcBef>
                <a:spcPts val="0"/>
              </a:spcBef>
              <a:spcAft>
                <a:spcPts val="600"/>
              </a:spcAft>
            </a:pPr>
            <a:r>
              <a:rPr lang="en-US" sz="1200" b="1" dirty="0">
                <a:solidFill>
                  <a:schemeClr val="tx1"/>
                </a:solidFill>
              </a:rPr>
              <a:t>Housing Model: </a:t>
            </a:r>
            <a:r>
              <a:rPr lang="en-US" sz="1200" dirty="0"/>
              <a:t>Affordable rental housing </a:t>
            </a:r>
            <a:endParaRPr lang="en-US" sz="1200" dirty="0">
              <a:ea typeface="Source Sans Pro"/>
            </a:endParaRPr>
          </a:p>
          <a:p>
            <a:pPr marL="342265" indent="-342265">
              <a:spcBef>
                <a:spcPts val="0"/>
              </a:spcBef>
              <a:spcAft>
                <a:spcPts val="600"/>
              </a:spcAft>
            </a:pPr>
            <a:r>
              <a:rPr lang="en-US" sz="1200" b="1" dirty="0">
                <a:solidFill>
                  <a:schemeClr val="tx1"/>
                </a:solidFill>
              </a:rPr>
              <a:t>Funding Partners: </a:t>
            </a:r>
            <a:r>
              <a:rPr lang="en-US" sz="1200" dirty="0">
                <a:solidFill>
                  <a:schemeClr val="tx2"/>
                </a:solidFill>
              </a:rPr>
              <a:t>Indigenous not-profit housing </a:t>
            </a:r>
            <a:r>
              <a:rPr lang="en-US" sz="1200" dirty="0"/>
              <a:t>providers, First Nations, Metis Nation BC, non-profits, and developers who want to partner with Indigenous organizations and First Nations</a:t>
            </a:r>
            <a:endParaRPr lang="en-US" sz="1200" dirty="0">
              <a:ea typeface="Source Sans Pro"/>
            </a:endParaRPr>
          </a:p>
          <a:p>
            <a:pPr marL="342265" indent="-342265">
              <a:spcBef>
                <a:spcPts val="0"/>
              </a:spcBef>
              <a:spcAft>
                <a:spcPts val="600"/>
              </a:spcAft>
            </a:pPr>
            <a:r>
              <a:rPr lang="en-US" sz="1200" b="1" dirty="0">
                <a:solidFill>
                  <a:schemeClr val="accent2"/>
                </a:solidFill>
                <a:ea typeface="Source Sans Pro"/>
              </a:rPr>
              <a:t>Sites: </a:t>
            </a:r>
            <a:r>
              <a:rPr lang="en-US" sz="1200" dirty="0">
                <a:solidFill>
                  <a:schemeClr val="tx2"/>
                </a:solidFill>
                <a:ea typeface="Source Sans Pro"/>
              </a:rPr>
              <a:t>Non-profits or nations provide the land. </a:t>
            </a:r>
          </a:p>
          <a:p>
            <a:pPr marL="0" indent="0">
              <a:buNone/>
            </a:pPr>
            <a:endParaRPr lang="en-US" dirty="0"/>
          </a:p>
        </p:txBody>
      </p:sp>
      <p:sp>
        <p:nvSpPr>
          <p:cNvPr id="3" name="Text Placeholder 2">
            <a:extLst>
              <a:ext uri="{FF2B5EF4-FFF2-40B4-BE49-F238E27FC236}">
                <a16:creationId xmlns:a16="http://schemas.microsoft.com/office/drawing/2014/main" id="{A573EDDB-477A-4D16-8BD2-69758676A97C}"/>
              </a:ext>
            </a:extLst>
          </p:cNvPr>
          <p:cNvSpPr>
            <a:spLocks noGrp="1"/>
          </p:cNvSpPr>
          <p:nvPr>
            <p:ph type="body" sz="quarter" idx="14"/>
          </p:nvPr>
        </p:nvSpPr>
        <p:spPr>
          <a:xfrm>
            <a:off x="443588" y="730175"/>
            <a:ext cx="7514998" cy="428831"/>
          </a:xfrm>
        </p:spPr>
        <p:txBody>
          <a:bodyPr/>
          <a:lstStyle/>
          <a:p>
            <a:r>
              <a:rPr lang="en-US"/>
              <a:t>The Housing Continuum: Social Housing</a:t>
            </a:r>
          </a:p>
        </p:txBody>
      </p:sp>
      <p:pic>
        <p:nvPicPr>
          <p:cNvPr id="4" name="Picture 4">
            <a:extLst>
              <a:ext uri="{FF2B5EF4-FFF2-40B4-BE49-F238E27FC236}">
                <a16:creationId xmlns:a16="http://schemas.microsoft.com/office/drawing/2014/main" id="{1D47EBC1-6E08-4322-B6F7-C77648E3FBEF}"/>
              </a:ext>
            </a:extLst>
          </p:cNvPr>
          <p:cNvPicPr>
            <a:picLocks noChangeAspect="1"/>
          </p:cNvPicPr>
          <p:nvPr/>
        </p:nvPicPr>
        <p:blipFill rotWithShape="1">
          <a:blip r:embed="rId3"/>
          <a:srcRect t="16667" r="-240" b="538"/>
          <a:stretch/>
        </p:blipFill>
        <p:spPr>
          <a:xfrm>
            <a:off x="273152" y="1453177"/>
            <a:ext cx="2428594" cy="893385"/>
          </a:xfrm>
          <a:prstGeom prst="rect">
            <a:avLst/>
          </a:prstGeom>
        </p:spPr>
      </p:pic>
      <p:pic>
        <p:nvPicPr>
          <p:cNvPr id="5" name="Picture 5" descr="Diagram, engineering drawing&#10;&#10;Description automatically generated">
            <a:extLst>
              <a:ext uri="{FF2B5EF4-FFF2-40B4-BE49-F238E27FC236}">
                <a16:creationId xmlns:a16="http://schemas.microsoft.com/office/drawing/2014/main" id="{00525022-567C-43D5-99EC-12FE39ED4873}"/>
              </a:ext>
            </a:extLst>
          </p:cNvPr>
          <p:cNvPicPr>
            <a:picLocks noChangeAspect="1"/>
          </p:cNvPicPr>
          <p:nvPr/>
        </p:nvPicPr>
        <p:blipFill>
          <a:blip r:embed="rId4"/>
          <a:stretch>
            <a:fillRect/>
          </a:stretch>
        </p:blipFill>
        <p:spPr>
          <a:xfrm>
            <a:off x="506902" y="3077368"/>
            <a:ext cx="1760622" cy="1408414"/>
          </a:xfrm>
          <a:prstGeom prst="rect">
            <a:avLst/>
          </a:prstGeom>
        </p:spPr>
      </p:pic>
      <p:sp>
        <p:nvSpPr>
          <p:cNvPr id="9" name="TextBox 8">
            <a:extLst>
              <a:ext uri="{FF2B5EF4-FFF2-40B4-BE49-F238E27FC236}">
                <a16:creationId xmlns:a16="http://schemas.microsoft.com/office/drawing/2014/main" id="{C2ACD06D-E59D-4A7C-B697-DE9DBF09B70A}"/>
              </a:ext>
            </a:extLst>
          </p:cNvPr>
          <p:cNvSpPr txBox="1"/>
          <p:nvPr/>
        </p:nvSpPr>
        <p:spPr>
          <a:xfrm>
            <a:off x="7545936" y="4485782"/>
            <a:ext cx="1091162" cy="547691"/>
          </a:xfrm>
          <a:prstGeom prst="rect">
            <a:avLst/>
          </a:prstGeom>
          <a:solidFill>
            <a:srgbClr val="FFFFFF"/>
          </a:solidFill>
        </p:spPr>
        <p:txBody>
          <a:bodyPr wrap="square" lIns="91430" tIns="45715" rIns="91430" bIns="45715" rtlCol="0">
            <a:spAutoFit/>
          </a:bodyPr>
          <a:lstStyle/>
          <a:p>
            <a:endParaRPr lang="en-CA" dirty="0"/>
          </a:p>
        </p:txBody>
      </p:sp>
    </p:spTree>
    <p:extLst>
      <p:ext uri="{BB962C8B-B14F-4D97-AF65-F5344CB8AC3E}">
        <p14:creationId xmlns:p14="http://schemas.microsoft.com/office/powerpoint/2010/main" val="14941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48767-5388-4AFB-B310-94B58974A3E3}"/>
              </a:ext>
            </a:extLst>
          </p:cNvPr>
          <p:cNvSpPr>
            <a:spLocks noGrp="1"/>
          </p:cNvSpPr>
          <p:nvPr>
            <p:ph type="body" sz="quarter" idx="14"/>
          </p:nvPr>
        </p:nvSpPr>
        <p:spPr>
          <a:xfrm>
            <a:off x="470802" y="816656"/>
            <a:ext cx="7514998" cy="428831"/>
          </a:xfrm>
        </p:spPr>
        <p:txBody>
          <a:bodyPr vert="horz" lIns="91430" tIns="45715" rIns="91430" bIns="45715" anchor="t"/>
          <a:lstStyle/>
          <a:p>
            <a:r>
              <a:rPr lang="en-US" dirty="0"/>
              <a:t>The Housing Continuum: Rent Assistance in the Private Market</a:t>
            </a:r>
          </a:p>
          <a:p>
            <a:endParaRPr lang="en-US" sz="1400" dirty="0">
              <a:ea typeface="Source Sans Pro"/>
            </a:endParaRPr>
          </a:p>
          <a:p>
            <a:pPr>
              <a:lnSpc>
                <a:spcPct val="107000"/>
              </a:lnSpc>
              <a:spcAft>
                <a:spcPts val="800"/>
              </a:spcAft>
            </a:pPr>
            <a:r>
              <a:rPr lang="en-US" sz="1400" dirty="0">
                <a:solidFill>
                  <a:srgbClr val="006265"/>
                </a:solidFill>
                <a:ea typeface="Calibri" panose="020F0502020204030204" pitchFamily="34" charset="0"/>
                <a:cs typeface="Arial"/>
              </a:rPr>
              <a:t>Rental Assistance Program (RAP)</a:t>
            </a:r>
            <a:endParaRPr lang="en-US" sz="1400" b="0" dirty="0">
              <a:solidFill>
                <a:schemeClr val="tx2"/>
              </a:solidFill>
              <a:ea typeface="Source Sans Pro"/>
              <a:cs typeface="Arial"/>
            </a:endParaRPr>
          </a:p>
          <a:p>
            <a:pPr marL="1005840" lvl="1" indent="-285750">
              <a:buFont typeface="Courier New"/>
              <a:buChar char="o"/>
            </a:pPr>
            <a:r>
              <a:rPr lang="en-US" sz="1200" b="0" dirty="0">
                <a:solidFill>
                  <a:schemeClr val="tx2"/>
                </a:solidFill>
                <a:ea typeface="Source Sans Pro"/>
                <a:cs typeface="Arial"/>
              </a:rPr>
              <a:t>The Rental Assistance Program provides eligible low-income, working families with cash assistance </a:t>
            </a:r>
            <a:r>
              <a:rPr lang="en-US" sz="1200" dirty="0">
                <a:solidFill>
                  <a:schemeClr val="tx2"/>
                </a:solidFill>
                <a:ea typeface="Source Sans Pro"/>
                <a:cs typeface="Arial"/>
              </a:rPr>
              <a:t>to help with their monthly rent payments.</a:t>
            </a:r>
          </a:p>
          <a:p>
            <a:pPr marL="1005840" lvl="1" indent="-285750">
              <a:buFont typeface="Courier New"/>
              <a:buChar char="o"/>
            </a:pPr>
            <a:r>
              <a:rPr lang="en-US" sz="1200" dirty="0">
                <a:solidFill>
                  <a:schemeClr val="tx2"/>
                </a:solidFill>
                <a:ea typeface="Source Sans Pro"/>
                <a:cs typeface="Arial"/>
              </a:rPr>
              <a:t>156  families supported in Maple Ridge  </a:t>
            </a:r>
            <a:br>
              <a:rPr lang="en-US" dirty="0"/>
            </a:br>
            <a:endParaRPr lang="en-US" sz="1200" dirty="0">
              <a:solidFill>
                <a:schemeClr val="tx2"/>
              </a:solidFill>
              <a:ea typeface="Source Sans Pro"/>
              <a:cs typeface="Arial"/>
            </a:endParaRPr>
          </a:p>
          <a:p>
            <a:pPr marL="114300">
              <a:lnSpc>
                <a:spcPct val="107000"/>
              </a:lnSpc>
              <a:spcAft>
                <a:spcPts val="800"/>
              </a:spcAft>
            </a:pPr>
            <a:r>
              <a:rPr lang="en-US" sz="1400" dirty="0">
                <a:solidFill>
                  <a:srgbClr val="006265"/>
                </a:solidFill>
                <a:cs typeface="Arial"/>
              </a:rPr>
              <a:t>Shelter Aid for Elderly Renters (SAFER)</a:t>
            </a:r>
            <a:endParaRPr lang="en-US" sz="1400" dirty="0">
              <a:solidFill>
                <a:srgbClr val="006265"/>
              </a:solidFill>
              <a:ea typeface="Source Sans Pro"/>
              <a:cs typeface="Arial"/>
            </a:endParaRPr>
          </a:p>
          <a:p>
            <a:pPr marL="1005840" lvl="1" indent="-285750">
              <a:lnSpc>
                <a:spcPct val="107000"/>
              </a:lnSpc>
              <a:buFont typeface="Courier New"/>
              <a:buChar char="o"/>
            </a:pPr>
            <a:r>
              <a:rPr lang="en-US" sz="1200" dirty="0">
                <a:solidFill>
                  <a:schemeClr val="tx2"/>
                </a:solidFill>
                <a:ea typeface="Source Sans Pro"/>
                <a:cs typeface="Arial"/>
              </a:rPr>
              <a:t>Helps make rents affordable for BC seniors with low  incomes. SAFER provides monthly cash payments to subsidize rents for eligible BC residents who are age 60 or over and who pay rent for their homes.</a:t>
            </a:r>
          </a:p>
          <a:p>
            <a:pPr marL="1005840" lvl="1" indent="-285750">
              <a:lnSpc>
                <a:spcPct val="107000"/>
              </a:lnSpc>
              <a:buFont typeface="Courier New"/>
              <a:buChar char="o"/>
            </a:pPr>
            <a:r>
              <a:rPr lang="en-US" sz="1200" dirty="0">
                <a:solidFill>
                  <a:schemeClr val="tx2"/>
                </a:solidFill>
                <a:ea typeface="Source Sans Pro"/>
                <a:cs typeface="Arial"/>
              </a:rPr>
              <a:t>415 senior households supported in Maple Ridge</a:t>
            </a:r>
          </a:p>
          <a:p>
            <a:pPr marL="720090" lvl="1" indent="0">
              <a:lnSpc>
                <a:spcPct val="107000"/>
              </a:lnSpc>
              <a:buNone/>
            </a:pPr>
            <a:endParaRPr lang="en-US" sz="1200" b="0" dirty="0">
              <a:solidFill>
                <a:schemeClr val="tx2"/>
              </a:solidFill>
              <a:ea typeface="Source Sans Pro"/>
              <a:cs typeface="Arial"/>
            </a:endParaRPr>
          </a:p>
          <a:p>
            <a:pPr indent="-22225">
              <a:lnSpc>
                <a:spcPct val="107000"/>
              </a:lnSpc>
            </a:pPr>
            <a:r>
              <a:rPr lang="en-US" sz="1200" dirty="0">
                <a:solidFill>
                  <a:srgbClr val="006265"/>
                </a:solidFill>
                <a:ea typeface="+mn-lt"/>
                <a:cs typeface="Arial"/>
              </a:rPr>
              <a:t>Visit:</a:t>
            </a:r>
            <a:r>
              <a:rPr lang="en-US" sz="1200" b="0" dirty="0">
                <a:solidFill>
                  <a:schemeClr val="tx2"/>
                </a:solidFill>
                <a:ea typeface="+mn-lt"/>
                <a:cs typeface="Arial"/>
              </a:rPr>
              <a:t>  </a:t>
            </a:r>
            <a:r>
              <a:rPr lang="en-US" sz="1200" b="1" dirty="0">
                <a:solidFill>
                  <a:srgbClr val="006265"/>
                </a:solidFill>
                <a:ea typeface="+mn-lt"/>
                <a:cs typeface="+mn-lt"/>
                <a:hlinkClick r:id="rId3">
                  <a:extLst>
                    <a:ext uri="{A12FA001-AC4F-418D-AE19-62706E023703}">
                      <ahyp:hlinkClr xmlns:ahyp="http://schemas.microsoft.com/office/drawing/2018/hyperlinkcolor" val="tx"/>
                    </a:ext>
                  </a:extLst>
                </a:hlinkClick>
              </a:rPr>
              <a:t>www.bchousing.org/housing-assistance/rental-assistance</a:t>
            </a:r>
            <a:r>
              <a:rPr lang="en-US" sz="1200" b="1" dirty="0">
                <a:solidFill>
                  <a:srgbClr val="006265"/>
                </a:solidFill>
                <a:ea typeface="+mn-lt"/>
                <a:cs typeface="+mn-lt"/>
              </a:rPr>
              <a:t>  for more information</a:t>
            </a:r>
            <a:endParaRPr lang="en-US" sz="1200" b="0" dirty="0">
              <a:ea typeface="+mn-lt"/>
              <a:cs typeface="+mn-lt"/>
            </a:endParaRPr>
          </a:p>
          <a:p>
            <a:pPr marL="742315" lvl="1" indent="0">
              <a:lnSpc>
                <a:spcPct val="107000"/>
              </a:lnSpc>
              <a:spcAft>
                <a:spcPts val="800"/>
              </a:spcAft>
              <a:buNone/>
            </a:pPr>
            <a:endParaRPr lang="en-US" sz="1200" dirty="0">
              <a:solidFill>
                <a:schemeClr val="tx2"/>
              </a:solidFill>
              <a:latin typeface="Source Sans Pro"/>
              <a:ea typeface="Source Sans Pro"/>
              <a:cs typeface="Arial"/>
            </a:endParaRPr>
          </a:p>
          <a:p>
            <a:pPr marL="228600" indent="-285750">
              <a:lnSpc>
                <a:spcPct val="107000"/>
              </a:lnSpc>
              <a:spcAft>
                <a:spcPts val="800"/>
              </a:spcAft>
              <a:buFont typeface="Arial" panose="020B0604020202020204" pitchFamily="34" charset="0"/>
              <a:buChar char="•"/>
            </a:pPr>
            <a:endParaRPr lang="en-US" sz="1200" dirty="0">
              <a:solidFill>
                <a:srgbClr val="000000"/>
              </a:solidFill>
              <a:latin typeface="Lato Light"/>
              <a:ea typeface="Source Sans Pro"/>
              <a:cs typeface="Arial"/>
            </a:endParaRPr>
          </a:p>
          <a:p>
            <a:endParaRPr lang="en-US" sz="1400" dirty="0">
              <a:ea typeface="Source Sans Pro"/>
            </a:endParaRPr>
          </a:p>
        </p:txBody>
      </p:sp>
      <p:sp>
        <p:nvSpPr>
          <p:cNvPr id="6" name="TextBox 5">
            <a:extLst>
              <a:ext uri="{FF2B5EF4-FFF2-40B4-BE49-F238E27FC236}">
                <a16:creationId xmlns:a16="http://schemas.microsoft.com/office/drawing/2014/main" id="{521F9465-7088-709C-9A29-3DC396274036}"/>
              </a:ext>
            </a:extLst>
          </p:cNvPr>
          <p:cNvSpPr txBox="1"/>
          <p:nvPr/>
        </p:nvSpPr>
        <p:spPr>
          <a:xfrm>
            <a:off x="7631394" y="4631821"/>
            <a:ext cx="974221" cy="369322"/>
          </a:xfrm>
          <a:prstGeom prst="rect">
            <a:avLst/>
          </a:prstGeom>
          <a:solidFill>
            <a:srgbClr val="FFFFFF"/>
          </a:solidFill>
        </p:spPr>
        <p:txBody>
          <a:bodyPr wrap="square" lIns="91430" tIns="45715" rIns="91430" bIns="45715" rtlCol="0">
            <a:spAutoFit/>
          </a:bodyPr>
          <a:lstStyle/>
          <a:p>
            <a:endParaRPr lang="en-CA" dirty="0"/>
          </a:p>
        </p:txBody>
      </p:sp>
    </p:spTree>
    <p:extLst>
      <p:ext uri="{BB962C8B-B14F-4D97-AF65-F5344CB8AC3E}">
        <p14:creationId xmlns:p14="http://schemas.microsoft.com/office/powerpoint/2010/main" val="4600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19296C2-869F-429E-864E-47F21B13217A}"/>
              </a:ext>
            </a:extLst>
          </p:cNvPr>
          <p:cNvGraphicFramePr/>
          <p:nvPr>
            <p:extLst>
              <p:ext uri="{D42A27DB-BD31-4B8C-83A1-F6EECF244321}">
                <p14:modId xmlns:p14="http://schemas.microsoft.com/office/powerpoint/2010/main" val="3657480878"/>
              </p:ext>
            </p:extLst>
          </p:nvPr>
        </p:nvGraphicFramePr>
        <p:xfrm>
          <a:off x="1324254" y="914400"/>
          <a:ext cx="6230856" cy="4159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45D86D2-19B1-45F8-8348-A1BD8C10D45E}"/>
              </a:ext>
            </a:extLst>
          </p:cNvPr>
          <p:cNvSpPr>
            <a:spLocks noGrp="1"/>
          </p:cNvSpPr>
          <p:nvPr>
            <p:ph type="body" sz="quarter" idx="14"/>
          </p:nvPr>
        </p:nvSpPr>
        <p:spPr>
          <a:xfrm>
            <a:off x="90149" y="510467"/>
            <a:ext cx="8032437" cy="683689"/>
          </a:xfrm>
        </p:spPr>
        <p:txBody>
          <a:bodyPr vert="horz" lIns="91430" tIns="45715" rIns="91430" bIns="45715" anchor="t"/>
          <a:lstStyle/>
          <a:p>
            <a:r>
              <a:rPr lang="en-US" sz="1600"/>
              <a:t>The Housing Continuum: The </a:t>
            </a:r>
            <a:r>
              <a:rPr lang="en-US" sz="1600" err="1"/>
              <a:t>HousingHub</a:t>
            </a:r>
            <a:br>
              <a:rPr lang="en-US"/>
            </a:br>
            <a:r>
              <a:rPr lang="en-US" sz="1400" b="0">
                <a:solidFill>
                  <a:schemeClr val="tx2"/>
                </a:solidFill>
              </a:rPr>
              <a:t>Affordable Rental Housing and Homeownership for Middle-Income Earners</a:t>
            </a:r>
          </a:p>
          <a:p>
            <a:endParaRPr lang="en-US"/>
          </a:p>
        </p:txBody>
      </p:sp>
      <p:sp>
        <p:nvSpPr>
          <p:cNvPr id="9" name="TextBox 8">
            <a:extLst>
              <a:ext uri="{FF2B5EF4-FFF2-40B4-BE49-F238E27FC236}">
                <a16:creationId xmlns:a16="http://schemas.microsoft.com/office/drawing/2014/main" id="{76F0D445-15B8-D035-7249-C36E4EC55245}"/>
              </a:ext>
            </a:extLst>
          </p:cNvPr>
          <p:cNvSpPr txBox="1"/>
          <p:nvPr/>
        </p:nvSpPr>
        <p:spPr>
          <a:xfrm>
            <a:off x="7555110" y="4623275"/>
            <a:ext cx="947955" cy="369322"/>
          </a:xfrm>
          <a:prstGeom prst="rect">
            <a:avLst/>
          </a:prstGeom>
          <a:solidFill>
            <a:srgbClr val="FFFFFF"/>
          </a:solidFill>
        </p:spPr>
        <p:txBody>
          <a:bodyPr wrap="square" lIns="91430" tIns="45715" rIns="91430" bIns="45715" rtlCol="0">
            <a:spAutoFit/>
          </a:bodyPr>
          <a:lstStyle/>
          <a:p>
            <a:endParaRPr lang="en-CA" dirty="0"/>
          </a:p>
        </p:txBody>
      </p:sp>
    </p:spTree>
    <p:extLst>
      <p:ext uri="{BB962C8B-B14F-4D97-AF65-F5344CB8AC3E}">
        <p14:creationId xmlns:p14="http://schemas.microsoft.com/office/powerpoint/2010/main" val="73857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0A78B8-08B2-4592-925F-BA4547192073}"/>
              </a:ext>
            </a:extLst>
          </p:cNvPr>
          <p:cNvSpPr>
            <a:spLocks noGrp="1"/>
          </p:cNvSpPr>
          <p:nvPr>
            <p:ph idx="13"/>
          </p:nvPr>
        </p:nvSpPr>
        <p:spPr>
          <a:xfrm>
            <a:off x="576977" y="1314548"/>
            <a:ext cx="7534274" cy="3407687"/>
          </a:xfrm>
        </p:spPr>
        <p:txBody>
          <a:bodyPr lIns="91430" tIns="45715" rIns="91430" bIns="45715" anchor="t"/>
          <a:lstStyle/>
          <a:p>
            <a:pPr marL="0" indent="0">
              <a:buNone/>
            </a:pPr>
            <a:r>
              <a:rPr lang="en-US" sz="1400" b="1" dirty="0">
                <a:solidFill>
                  <a:srgbClr val="006265"/>
                </a:solidFill>
                <a:ea typeface="Source Sans Pro"/>
              </a:rPr>
              <a:t>Citizens </a:t>
            </a:r>
          </a:p>
          <a:p>
            <a:pPr marL="742315" lvl="1" indent="-285115">
              <a:buFont typeface="Arial"/>
              <a:buChar char="•"/>
            </a:pPr>
            <a:r>
              <a:rPr lang="en-US" sz="1200" dirty="0">
                <a:ea typeface="Source Sans Pro"/>
              </a:rPr>
              <a:t>Get involved with Municipal Committees </a:t>
            </a:r>
          </a:p>
          <a:p>
            <a:pPr marL="742315" lvl="1" indent="-285115">
              <a:buFont typeface="Arial"/>
              <a:buChar char="•"/>
            </a:pPr>
            <a:r>
              <a:rPr lang="en-US" sz="1200" dirty="0">
                <a:ea typeface="Source Sans Pro"/>
              </a:rPr>
              <a:t>Support a local non-profit providing housing </a:t>
            </a:r>
          </a:p>
          <a:p>
            <a:pPr marL="742315" lvl="1" indent="-285115">
              <a:buFont typeface="Arial"/>
              <a:buChar char="•"/>
            </a:pPr>
            <a:r>
              <a:rPr lang="en-US" sz="1200" dirty="0">
                <a:ea typeface="Source Sans Pro"/>
              </a:rPr>
              <a:t>Attend public hearing to support the creation of housing </a:t>
            </a:r>
          </a:p>
          <a:p>
            <a:pPr marL="0" indent="0">
              <a:buNone/>
            </a:pPr>
            <a:r>
              <a:rPr lang="en-US" sz="1400" b="1" dirty="0">
                <a:solidFill>
                  <a:srgbClr val="006265"/>
                </a:solidFill>
                <a:ea typeface="Source Sans Pro"/>
              </a:rPr>
              <a:t>Non-Profits </a:t>
            </a:r>
          </a:p>
          <a:p>
            <a:pPr marL="742315" lvl="1" indent="-285115">
              <a:buChar char="•"/>
            </a:pPr>
            <a:r>
              <a:rPr lang="en-US" sz="1200" dirty="0">
                <a:ea typeface="Source Sans Pro"/>
              </a:rPr>
              <a:t>Form a Housing Task Force </a:t>
            </a:r>
          </a:p>
          <a:p>
            <a:pPr marL="742315" lvl="1" indent="-285115">
              <a:buChar char="•"/>
            </a:pPr>
            <a:r>
              <a:rPr lang="en-US" sz="1200" dirty="0">
                <a:ea typeface="Source Sans Pro"/>
              </a:rPr>
              <a:t>Start planning to respond to BC Housing public Request for Proposals under their funding programs </a:t>
            </a:r>
          </a:p>
          <a:p>
            <a:pPr marL="742315" lvl="1" indent="-285115">
              <a:buChar char="•"/>
            </a:pPr>
            <a:r>
              <a:rPr lang="en-US" sz="1200" dirty="0">
                <a:ea typeface="Source Sans Pro"/>
              </a:rPr>
              <a:t>Meet with BC Housing and City staff to discuss your ideas </a:t>
            </a:r>
          </a:p>
          <a:p>
            <a:pPr marL="0" indent="0">
              <a:buNone/>
            </a:pPr>
            <a:r>
              <a:rPr lang="en-US" sz="1400" b="1" dirty="0">
                <a:solidFill>
                  <a:srgbClr val="006265"/>
                </a:solidFill>
                <a:ea typeface="Source Sans Pro"/>
              </a:rPr>
              <a:t>Municipality </a:t>
            </a:r>
          </a:p>
          <a:p>
            <a:pPr marL="742315" lvl="1" indent="-285115">
              <a:buChar char="•"/>
            </a:pPr>
            <a:r>
              <a:rPr lang="en-US" sz="1200" dirty="0">
                <a:ea typeface="Source Sans Pro"/>
              </a:rPr>
              <a:t>Conduct a Housing Needs Assessment </a:t>
            </a:r>
          </a:p>
          <a:p>
            <a:pPr marL="742315" lvl="1" indent="-285115">
              <a:buChar char="•"/>
            </a:pPr>
            <a:r>
              <a:rPr lang="en-US" sz="1200" dirty="0">
                <a:ea typeface="Source Sans Pro"/>
              </a:rPr>
              <a:t>Offer land at nominal value for the creation of affordable housing </a:t>
            </a:r>
          </a:p>
          <a:p>
            <a:pPr marL="742315" lvl="1" indent="-285115">
              <a:buChar char="•"/>
            </a:pPr>
            <a:r>
              <a:rPr lang="en-US" sz="1200" dirty="0">
                <a:ea typeface="Source Sans Pro"/>
              </a:rPr>
              <a:t>Waive fees to support affordability </a:t>
            </a:r>
          </a:p>
          <a:p>
            <a:pPr marL="742315" lvl="1" indent="-285115">
              <a:buChar char="•"/>
            </a:pPr>
            <a:r>
              <a:rPr lang="en-US" sz="1200" dirty="0">
                <a:ea typeface="Source Sans Pro"/>
              </a:rPr>
              <a:t>Expedite processes to create housing more quickly </a:t>
            </a:r>
          </a:p>
          <a:p>
            <a:pPr marL="742315" lvl="1" indent="-285115">
              <a:buChar char="•"/>
            </a:pPr>
            <a:r>
              <a:rPr lang="en-US" sz="1200" dirty="0">
                <a:ea typeface="Source Sans Pro"/>
              </a:rPr>
              <a:t>Work with senior levels of government to meet your housing needs </a:t>
            </a:r>
          </a:p>
          <a:p>
            <a:pPr marL="342265" indent="-342265"/>
            <a:endParaRPr lang="en-US" dirty="0">
              <a:ea typeface="Source Sans Pro"/>
            </a:endParaRPr>
          </a:p>
        </p:txBody>
      </p:sp>
      <p:sp>
        <p:nvSpPr>
          <p:cNvPr id="3" name="Text Placeholder 2">
            <a:extLst>
              <a:ext uri="{FF2B5EF4-FFF2-40B4-BE49-F238E27FC236}">
                <a16:creationId xmlns:a16="http://schemas.microsoft.com/office/drawing/2014/main" id="{345D86D2-19B1-45F8-8348-A1BD8C10D45E}"/>
              </a:ext>
            </a:extLst>
          </p:cNvPr>
          <p:cNvSpPr>
            <a:spLocks noGrp="1"/>
          </p:cNvSpPr>
          <p:nvPr>
            <p:ph type="body" sz="quarter" idx="14"/>
          </p:nvPr>
        </p:nvSpPr>
        <p:spPr/>
        <p:txBody>
          <a:bodyPr vert="horz" lIns="91430" tIns="45715" rIns="91430" bIns="45715" anchor="t"/>
          <a:lstStyle/>
          <a:p>
            <a:r>
              <a:rPr lang="en-US" dirty="0"/>
              <a:t>How communities can get involved in planning for new housing </a:t>
            </a:r>
          </a:p>
        </p:txBody>
      </p:sp>
      <p:sp>
        <p:nvSpPr>
          <p:cNvPr id="6" name="TextBox 5">
            <a:extLst>
              <a:ext uri="{FF2B5EF4-FFF2-40B4-BE49-F238E27FC236}">
                <a16:creationId xmlns:a16="http://schemas.microsoft.com/office/drawing/2014/main" id="{7E2D2A77-0873-07B2-C4AD-AE6AE3642FC1}"/>
              </a:ext>
            </a:extLst>
          </p:cNvPr>
          <p:cNvSpPr txBox="1"/>
          <p:nvPr/>
        </p:nvSpPr>
        <p:spPr>
          <a:xfrm>
            <a:off x="7545936" y="4606183"/>
            <a:ext cx="1021087" cy="428831"/>
          </a:xfrm>
          <a:prstGeom prst="rect">
            <a:avLst/>
          </a:prstGeom>
          <a:solidFill>
            <a:srgbClr val="FFFFFF"/>
          </a:solidFill>
        </p:spPr>
        <p:txBody>
          <a:bodyPr wrap="square" lIns="91430" tIns="45715" rIns="91430" bIns="45715" rtlCol="0">
            <a:spAutoFit/>
          </a:bodyPr>
          <a:lstStyle/>
          <a:p>
            <a:endParaRPr lang="en-CA" dirty="0"/>
          </a:p>
        </p:txBody>
      </p:sp>
    </p:spTree>
    <p:extLst>
      <p:ext uri="{BB962C8B-B14F-4D97-AF65-F5344CB8AC3E}">
        <p14:creationId xmlns:p14="http://schemas.microsoft.com/office/powerpoint/2010/main" val="4249153188"/>
      </p:ext>
    </p:extLst>
  </p:cSld>
  <p:clrMapOvr>
    <a:masterClrMapping/>
  </p:clrMapOvr>
</p:sld>
</file>

<file path=ppt/theme/theme1.xml><?xml version="1.0" encoding="utf-8"?>
<a:theme xmlns:a="http://schemas.openxmlformats.org/drawingml/2006/main" name="BCHousing_PPT_Theme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1800" dirty="0" smtClean="0">
            <a:solidFill>
              <a:srgbClr val="FFFFFF"/>
            </a:soli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Page Pattern | BC Gov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1800" dirty="0" smtClean="0">
            <a:solidFill>
              <a:srgbClr val="FFFFFF"/>
            </a:solidFill>
          </a:defRPr>
        </a:defPPr>
      </a:lstStyle>
    </a:txDef>
  </a:objectDefaults>
  <a:extraClrSchemeLst/>
</a:theme>
</file>

<file path=ppt/theme/theme3.xml><?xml version="1.0" encoding="utf-8"?>
<a:theme xmlns:a="http://schemas.openxmlformats.org/drawingml/2006/main" name="TitlePage-Pl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1800" dirty="0" smtClean="0">
            <a:solidFill>
              <a:srgbClr val="FFFFFF"/>
            </a:solidFill>
          </a:defRPr>
        </a:defPPr>
      </a:lstStyle>
    </a:txDef>
  </a:objectDefaults>
  <a:extraClrSchemeLst/>
</a:theme>
</file>

<file path=ppt/theme/theme4.xml><?xml version="1.0" encoding="utf-8"?>
<a:theme xmlns:a="http://schemas.openxmlformats.org/drawingml/2006/main" name="Title Page Plain | BC Gov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1800" dirty="0" smtClean="0">
            <a:solidFill>
              <a:srgbClr val="FFFFFF"/>
            </a:solidFill>
          </a:defRPr>
        </a:defPPr>
      </a:lstStyle>
    </a:txDef>
  </a:objectDefaults>
  <a:extraClrSchemeLst/>
</a:theme>
</file>

<file path=ppt/theme/theme5.xml><?xml version="1.0" encoding="utf-8"?>
<a:theme xmlns:a="http://schemas.openxmlformats.org/drawingml/2006/main" name="Section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1800" dirty="0" smtClean="0">
            <a:solidFill>
              <a:srgbClr val="FFFFFF"/>
            </a:solidFill>
          </a:defRPr>
        </a:defPPr>
      </a:lstStyle>
    </a:txDef>
  </a:objectDefaults>
  <a:extraClrSchemeLst/>
</a:theme>
</file>

<file path=ppt/theme/theme6.xml><?xml version="1.0" encoding="utf-8"?>
<a:theme xmlns:a="http://schemas.openxmlformats.org/drawingml/2006/main" name="Section Title | BC Gov Logo">
  <a:themeElements>
    <a:clrScheme name="BC Housing Colours">
      <a:dk1>
        <a:srgbClr val="006265"/>
      </a:dk1>
      <a:lt1>
        <a:sysClr val="window" lastClr="FFFFFF"/>
      </a:lt1>
      <a:dk2>
        <a:srgbClr val="006265"/>
      </a:dk2>
      <a:lt2>
        <a:srgbClr val="FFFFFF"/>
      </a:lt2>
      <a:accent1>
        <a:srgbClr val="006265"/>
      </a:accent1>
      <a:accent2>
        <a:srgbClr val="008770"/>
      </a:accent2>
      <a:accent3>
        <a:srgbClr val="00B092"/>
      </a:accent3>
      <a:accent4>
        <a:srgbClr val="0073CF"/>
      </a:accent4>
      <a:accent5>
        <a:srgbClr val="0098DB"/>
      </a:accent5>
      <a:accent6>
        <a:srgbClr val="5BC6E8"/>
      </a:accent6>
      <a:hlink>
        <a:srgbClr val="0073CF"/>
      </a:hlink>
      <a:folHlink>
        <a:srgbClr val="0098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1800" dirty="0" smtClean="0">
            <a:solidFill>
              <a:srgbClr val="FFFFFF"/>
            </a:solidFill>
          </a:defRPr>
        </a:defPPr>
      </a:lstStyle>
    </a:txDef>
  </a:objectDefaults>
  <a:extraClrSchemeLst/>
</a:theme>
</file>

<file path=ppt/theme/theme7.xml><?xml version="1.0" encoding="utf-8"?>
<a:theme xmlns:a="http://schemas.openxmlformats.org/drawingml/2006/main" name="Inside Pages | BC Gov Logo">
  <a:themeElements>
    <a:clrScheme name="BC Housing Colour">
      <a:dk1>
        <a:srgbClr val="006265"/>
      </a:dk1>
      <a:lt1>
        <a:sysClr val="window" lastClr="FFFFFF"/>
      </a:lt1>
      <a:dk2>
        <a:srgbClr val="000000"/>
      </a:dk2>
      <a:lt2>
        <a:srgbClr val="FFFFFF"/>
      </a:lt2>
      <a:accent1>
        <a:srgbClr val="006265"/>
      </a:accent1>
      <a:accent2>
        <a:srgbClr val="008770"/>
      </a:accent2>
      <a:accent3>
        <a:srgbClr val="00B092"/>
      </a:accent3>
      <a:accent4>
        <a:srgbClr val="0073CF"/>
      </a:accent4>
      <a:accent5>
        <a:srgbClr val="0098DB"/>
      </a:accent5>
      <a:accent6>
        <a:srgbClr val="5BC6E8"/>
      </a:accent6>
      <a:hlink>
        <a:srgbClr val="0073CF"/>
      </a:hlink>
      <a:folHlink>
        <a:srgbClr val="0098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91430" tIns="45715" rIns="91430" bIns="45715"/>
      <a:lstStyle>
        <a:defPPr>
          <a:defRPr dirty="0" smtClean="0"/>
        </a:defPPr>
      </a:lstStyle>
    </a:txDef>
  </a:objectDefaults>
  <a:extraClrSchemeLst/>
</a:theme>
</file>

<file path=ppt/theme/theme8.xml><?xml version="1.0" encoding="utf-8"?>
<a:theme xmlns:a="http://schemas.openxmlformats.org/drawingml/2006/main" name="Inside Pages">
  <a:themeElements>
    <a:clrScheme name="Custom 1">
      <a:dk1>
        <a:srgbClr val="006265"/>
      </a:dk1>
      <a:lt1>
        <a:sysClr val="window" lastClr="FFFFFF"/>
      </a:lt1>
      <a:dk2>
        <a:srgbClr val="000000"/>
      </a:dk2>
      <a:lt2>
        <a:srgbClr val="FFFFFF"/>
      </a:lt2>
      <a:accent1>
        <a:srgbClr val="0098DB"/>
      </a:accent1>
      <a:accent2>
        <a:srgbClr val="008770"/>
      </a:accent2>
      <a:accent3>
        <a:srgbClr val="00B092"/>
      </a:accent3>
      <a:accent4>
        <a:srgbClr val="0073CF"/>
      </a:accent4>
      <a:accent5>
        <a:srgbClr val="006265"/>
      </a:accent5>
      <a:accent6>
        <a:srgbClr val="5BC6E8"/>
      </a:accent6>
      <a:hlink>
        <a:srgbClr val="0073CF"/>
      </a:hlink>
      <a:folHlink>
        <a:srgbClr val="0098DB"/>
      </a:folHlink>
    </a:clrScheme>
    <a:fontScheme name="Office 2">
      <a:majorFont>
        <a:latin typeface="Source Sans Pr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urce Sans Pr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91430" tIns="45715" rIns="91430" bIns="45715"/>
      <a:lstStyle>
        <a:defPPr>
          <a:defRPr dirty="0" smtClean="0"/>
        </a:defPPr>
      </a:lstStyle>
    </a:txDef>
  </a:objectDefaults>
  <a:extraClrSchemeLst/>
</a:theme>
</file>

<file path=ppt/theme/theme9.xml><?xml version="1.0" encoding="utf-8"?>
<a:theme xmlns:a="http://schemas.openxmlformats.org/drawingml/2006/main" name="1_Inside Pages">
  <a:themeElements>
    <a:clrScheme name="Custom 1">
      <a:dk1>
        <a:srgbClr val="006265"/>
      </a:dk1>
      <a:lt1>
        <a:sysClr val="window" lastClr="FFFFFF"/>
      </a:lt1>
      <a:dk2>
        <a:srgbClr val="000000"/>
      </a:dk2>
      <a:lt2>
        <a:srgbClr val="FFFFFF"/>
      </a:lt2>
      <a:accent1>
        <a:srgbClr val="0098DB"/>
      </a:accent1>
      <a:accent2>
        <a:srgbClr val="008770"/>
      </a:accent2>
      <a:accent3>
        <a:srgbClr val="00B092"/>
      </a:accent3>
      <a:accent4>
        <a:srgbClr val="0073CF"/>
      </a:accent4>
      <a:accent5>
        <a:srgbClr val="006265"/>
      </a:accent5>
      <a:accent6>
        <a:srgbClr val="5BC6E8"/>
      </a:accent6>
      <a:hlink>
        <a:srgbClr val="0073CF"/>
      </a:hlink>
      <a:folHlink>
        <a:srgbClr val="0098DB"/>
      </a:folHlink>
    </a:clrScheme>
    <a:fontScheme name="Office 2">
      <a:majorFont>
        <a:latin typeface="Source Sans Pr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Source Sans Pr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91430" tIns="45715" rIns="91430" bIns="45715"/>
      <a:lstStyle>
        <a:defPPr>
          <a:defRPr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b133e21d-30f6-4ddd-b6bc-84003b8fc06f" ContentTypeId="0x010100FD670D07A0AAF0498F7B1B382B052B10"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127B6BE11263F42894432B56CEDDDF9" ma:contentTypeVersion="17" ma:contentTypeDescription="Create a new document." ma:contentTypeScope="" ma:versionID="517c7e537c8f5dbb3e9fe9f867535b58">
  <xsd:schema xmlns:xsd="http://www.w3.org/2001/XMLSchema" xmlns:xs="http://www.w3.org/2001/XMLSchema" xmlns:p="http://schemas.microsoft.com/office/2006/metadata/properties" xmlns:ns2="9eda3dbf-eb0d-45ce-8e1d-554c68261f2b" xmlns:ns3="18a00680-5db8-4adb-8031-abde9d5ec852" targetNamespace="http://schemas.microsoft.com/office/2006/metadata/properties" ma:root="true" ma:fieldsID="ed21f1795912300a23e2465377afa090" ns2:_="" ns3:_="">
    <xsd:import namespace="9eda3dbf-eb0d-45ce-8e1d-554c68261f2b"/>
    <xsd:import namespace="18a00680-5db8-4adb-8031-abde9d5ec8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a3dbf-eb0d-45ce-8e1d-554c68261f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df456e-06af-4136-bb15-da3b1fd00b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a00680-5db8-4adb-8031-abde9d5ec8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a406dc-3436-4580-94db-12ee8a4b14fe}" ma:internalName="TaxCatchAll" ma:showField="CatchAllData" ma:web="18a00680-5db8-4adb-8031-abde9d5ec8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18a00680-5db8-4adb-8031-abde9d5ec852" xsi:nil="true"/>
    <lcf76f155ced4ddcb4097134ff3c332f xmlns="9eda3dbf-eb0d-45ce-8e1d-554c68261f2b">
      <Terms xmlns="http://schemas.microsoft.com/office/infopath/2007/PartnerControls"/>
    </lcf76f155ced4ddcb4097134ff3c332f>
    <SharedWithUsers xmlns="18a00680-5db8-4adb-8031-abde9d5ec852">
      <UserInfo>
        <DisplayName>Marie Weeks</DisplayName>
        <AccountId>767</AccountId>
        <AccountType/>
      </UserInfo>
    </SharedWithUsers>
  </documentManagement>
</p:properties>
</file>

<file path=customXml/itemProps1.xml><?xml version="1.0" encoding="utf-8"?>
<ds:datastoreItem xmlns:ds="http://schemas.openxmlformats.org/officeDocument/2006/customXml" ds:itemID="{6A2A804E-4A19-4AA9-80ED-0044DB8DC758}">
  <ds:schemaRefs>
    <ds:schemaRef ds:uri="http://schemas.microsoft.com/sharepoint/v3/contenttype/forms"/>
  </ds:schemaRefs>
</ds:datastoreItem>
</file>

<file path=customXml/itemProps2.xml><?xml version="1.0" encoding="utf-8"?>
<ds:datastoreItem xmlns:ds="http://schemas.openxmlformats.org/officeDocument/2006/customXml" ds:itemID="{18A03F39-B997-43BE-A8BA-9E5FEF4D7239}">
  <ds:schemaRefs>
    <ds:schemaRef ds:uri="Microsoft.SharePoint.Taxonomy.ContentTypeSync"/>
  </ds:schemaRefs>
</ds:datastoreItem>
</file>

<file path=customXml/itemProps3.xml><?xml version="1.0" encoding="utf-8"?>
<ds:datastoreItem xmlns:ds="http://schemas.openxmlformats.org/officeDocument/2006/customXml" ds:itemID="{ECB84C2E-904C-46B1-9147-9FEA833150A0}"/>
</file>

<file path=customXml/itemProps4.xml><?xml version="1.0" encoding="utf-8"?>
<ds:datastoreItem xmlns:ds="http://schemas.openxmlformats.org/officeDocument/2006/customXml" ds:itemID="{D519143F-FEA7-49AF-9509-3C2151E928F9}">
  <ds:schemaRefs>
    <ds:schemaRef ds:uri="http://purl.org/dc/elements/1.1/"/>
    <ds:schemaRef ds:uri="7fb5f0b6-f711-4933-b74f-6f99ded308b3"/>
    <ds:schemaRef ds:uri="http://www.w3.org/XML/1998/namespace"/>
    <ds:schemaRef ds:uri="http://purl.org/dc/dcmitype/"/>
    <ds:schemaRef ds:uri="http://schemas.microsoft.com/office/2006/documentManagement/types"/>
    <ds:schemaRef ds:uri="http://schemas.openxmlformats.org/package/2006/metadata/core-properties"/>
    <ds:schemaRef ds:uri="fb7bb010-2db4-493a-8fda-461f7555ad08"/>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BCHousing_PPT_Theme_V2</Template>
  <TotalTime>31</TotalTime>
  <Words>677</Words>
  <Application>Microsoft Office PowerPoint</Application>
  <PresentationFormat>On-screen Show (16:9)</PresentationFormat>
  <Paragraphs>90</Paragraphs>
  <Slides>10</Slides>
  <Notes>6</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10</vt:i4>
      </vt:variant>
    </vt:vector>
  </HeadingPairs>
  <TitlesOfParts>
    <vt:vector size="26" baseType="lpstr">
      <vt:lpstr>Arial</vt:lpstr>
      <vt:lpstr>Arial,Sans-Serif</vt:lpstr>
      <vt:lpstr>Calibri</vt:lpstr>
      <vt:lpstr>Courier New</vt:lpstr>
      <vt:lpstr>Lato Light</vt:lpstr>
      <vt:lpstr>Maven pro</vt:lpstr>
      <vt:lpstr>Source Sans Pro</vt:lpstr>
      <vt:lpstr>BCHousing_PPT_Theme_V2</vt:lpstr>
      <vt:lpstr>Title Page Pattern | BC Gov Logo</vt:lpstr>
      <vt:lpstr>TitlePage-Plain</vt:lpstr>
      <vt:lpstr>Title Page Plain | BC Gov Logo</vt:lpstr>
      <vt:lpstr>Section Title</vt:lpstr>
      <vt:lpstr>Section Title | BC Gov Logo</vt:lpstr>
      <vt:lpstr>Inside Pages | BC Gov Logo</vt:lpstr>
      <vt:lpstr>Inside Pages</vt:lpstr>
      <vt:lpstr>1_Inside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 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Housing PowerPoint Presentation Template (2016 Logo)</dc:title>
  <dc:creator>rrandall</dc:creator>
  <cp:lastModifiedBy>Claudia Chang</cp:lastModifiedBy>
  <cp:revision>2</cp:revision>
  <cp:lastPrinted>2020-06-18T17:21:54Z</cp:lastPrinted>
  <dcterms:created xsi:type="dcterms:W3CDTF">2016-04-28T18:03:30Z</dcterms:created>
  <dcterms:modified xsi:type="dcterms:W3CDTF">2023-11-02T16:38:01Z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dDocName">
    <vt:lpwstr>ECM4_3681538</vt:lpwstr>
  </property>
  <property fmtid="{D5CDD505-2E9C-101B-9397-08002B2CF9AE}" pid="3" name="DISProperties">
    <vt:lpwstr>DISdDocName,DIScgiUrl,DISdUser,DISdID,DISidcName,DISTaskPaneUrl</vt:lpwstr>
  </property>
  <property fmtid="{D5CDD505-2E9C-101B-9397-08002B2CF9AE}" pid="4" name="DIScgiUrl">
    <vt:lpwstr>http://wccm1.bchousing.org/cs/idcplg</vt:lpwstr>
  </property>
  <property fmtid="{D5CDD505-2E9C-101B-9397-08002B2CF9AE}" pid="5" name="DISdUser">
    <vt:lpwstr>sysadmin</vt:lpwstr>
  </property>
  <property fmtid="{D5CDD505-2E9C-101B-9397-08002B2CF9AE}" pid="6" name="DISdID">
    <vt:lpwstr>5151500</vt:lpwstr>
  </property>
  <property fmtid="{D5CDD505-2E9C-101B-9397-08002B2CF9AE}" pid="7" name="DISidcName">
    <vt:lpwstr>wccwl1bchousingorg16200</vt:lpwstr>
  </property>
  <property fmtid="{D5CDD505-2E9C-101B-9397-08002B2CF9AE}" pid="8" name="DISTaskPaneUrl">
    <vt:lpwstr>http://wccm1.bchousing.org/cs/idcplg?IdcService=DESKTOP_DOC_INFO&amp;dDocName=ECM4_3681538&amp;dID=5151500&amp;ClientControlled=DocMan,taskpane&amp;coreContentOnly=1</vt:lpwstr>
  </property>
  <property fmtid="{D5CDD505-2E9C-101B-9397-08002B2CF9AE}" pid="9" name="ContentTypeId">
    <vt:lpwstr>0x010100A127B6BE11263F42894432B56CEDDDF9</vt:lpwstr>
  </property>
  <property fmtid="{D5CDD505-2E9C-101B-9397-08002B2CF9AE}" pid="10" name="PFA Rollup Location">
    <vt:lpwstr/>
  </property>
  <property fmtid="{D5CDD505-2E9C-101B-9397-08002B2CF9AE}" pid="11" name="Order">
    <vt:r8>100</vt:r8>
  </property>
  <property fmtid="{D5CDD505-2E9C-101B-9397-08002B2CF9AE}" pid="12" name="BCH Topic">
    <vt:lpwstr>235;#Policy and Forms Administration|9c22a779-a2b4-46d9-bbc7-154879fa9691</vt:lpwstr>
  </property>
  <property fmtid="{D5CDD505-2E9C-101B-9397-08002B2CF9AE}" pid="13" name="HN Owning Group">
    <vt:lpwstr>126;#Corporate Communications|2ffaf186-3064-492c-a122-22adc8f904ba</vt:lpwstr>
  </property>
  <property fmtid="{D5CDD505-2E9C-101B-9397-08002B2CF9AE}" pid="14" name="PFA Approval Authority">
    <vt:lpwstr>127;#Corporate Communications|38e84a3f-9e66-404f-8056-6dbaa4792dcd</vt:lpwstr>
  </property>
  <property fmtid="{D5CDD505-2E9C-101B-9397-08002B2CF9AE}" pid="15" name="RM Tag">
    <vt:lpwstr/>
  </property>
  <property fmtid="{D5CDD505-2E9C-101B-9397-08002B2CF9AE}" pid="16" name="_dlc_DocIdItemGuid">
    <vt:lpwstr>2d8f3804-9560-4567-a04e-41336a1c035b</vt:lpwstr>
  </property>
  <property fmtid="{D5CDD505-2E9C-101B-9397-08002B2CF9AE}" pid="17" name="PFA Comments">
    <vt:lpwstr>This is a standard PowerPoint templates for BC Housing presentations with new logo.</vt:lpwstr>
  </property>
  <property fmtid="{D5CDD505-2E9C-101B-9397-08002B2CF9AE}" pid="18" name="PFA Scope">
    <vt:lpwstr>BCH</vt:lpwstr>
  </property>
  <property fmtid="{D5CDD505-2E9C-101B-9397-08002B2CF9AE}" pid="19" name="jad599b7e47f4dadb05516bc9738687f">
    <vt:lpwstr/>
  </property>
  <property fmtid="{D5CDD505-2E9C-101B-9397-08002B2CF9AE}" pid="20" name="BCH Doc Type">
    <vt:lpwstr>1;#Current Issue|7760b74c-7b47-4b3f-94a8-8f7333cce682</vt:lpwstr>
  </property>
  <property fmtid="{D5CDD505-2E9C-101B-9397-08002B2CF9AE}" pid="21" name="_ExtendedDescription">
    <vt:lpwstr/>
  </property>
  <property fmtid="{D5CDD505-2E9C-101B-9397-08002B2CF9AE}" pid="22" name="SLICE Category ID">
    <vt:lpwstr/>
  </property>
  <property fmtid="{D5CDD505-2E9C-101B-9397-08002B2CF9AE}" pid="23" name="f427b3346aeb40698f128069b39d09fc">
    <vt:lpwstr>Current Issue|7760b74c-7b47-4b3f-94a8-8f7333cce682</vt:lpwstr>
  </property>
  <property fmtid="{D5CDD505-2E9C-101B-9397-08002B2CF9AE}" pid="24" name="SharedWithUsers">
    <vt:lpwstr>767;#Marie Weeks</vt:lpwstr>
  </property>
  <property fmtid="{D5CDD505-2E9C-101B-9397-08002B2CF9AE}" pid="25" name="MediaServiceImageTags">
    <vt:lpwstr/>
  </property>
</Properties>
</file>